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8" r:id="rId5"/>
  </p:sldMasterIdLst>
  <p:notesMasterIdLst>
    <p:notesMasterId r:id="rId11"/>
  </p:notesMasterIdLst>
  <p:handoutMasterIdLst>
    <p:handoutMasterId r:id="rId12"/>
  </p:handoutMasterIdLst>
  <p:sldIdLst>
    <p:sldId id="259" r:id="rId6"/>
    <p:sldId id="2146848636" r:id="rId7"/>
    <p:sldId id="2146848638" r:id="rId8"/>
    <p:sldId id="2146848637" r:id="rId9"/>
    <p:sldId id="2146848639"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a Jørgensen" initials="SJ" lastIdx="3" clrIdx="0">
    <p:extLst>
      <p:ext uri="{19B8F6BF-5375-455C-9EA6-DF929625EA0E}">
        <p15:presenceInfo xmlns:p15="http://schemas.microsoft.com/office/powerpoint/2012/main" userId="S::SOJN@ramboll.com::c956f35e-b592-4dfd-ab20-1fe841da5514" providerId="AD"/>
      </p:ext>
    </p:extLst>
  </p:cmAuthor>
  <p:cmAuthor id="2" name="Sofie Nexø" initials="SN" lastIdx="1" clrIdx="1">
    <p:extLst>
      <p:ext uri="{19B8F6BF-5375-455C-9EA6-DF929625EA0E}">
        <p15:presenceInfo xmlns:p15="http://schemas.microsoft.com/office/powerpoint/2012/main" userId="S::sone@ramboll.com::080c019b-8372-4b31-a065-68b62a6056c7" providerId="AD"/>
      </p:ext>
    </p:extLst>
  </p:cmAuthor>
  <p:cmAuthor id="3" name="Kristian Uldall Skov Pedersen" initials="KUSP" lastIdx="2" clrIdx="2">
    <p:extLst>
      <p:ext uri="{19B8F6BF-5375-455C-9EA6-DF929625EA0E}">
        <p15:presenceInfo xmlns:p15="http://schemas.microsoft.com/office/powerpoint/2012/main" userId="S::kusp@ramboll.com::99a920b6-109a-4888-9d81-ff1d10e737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7D9"/>
    <a:srgbClr val="E6E6E6"/>
    <a:srgbClr val="FF8855"/>
    <a:srgbClr val="ADD0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542221015476513E-2"/>
          <c:y val="8.8586030664395229E-2"/>
          <c:w val="0.916915557969047"/>
          <c:h val="0.66098807495741052"/>
        </c:manualLayout>
      </c:layout>
      <c:scatterChart>
        <c:scatterStyle val="lineMarker"/>
        <c:varyColors val="0"/>
        <c:ser>
          <c:idx val="0"/>
          <c:order val="0"/>
          <c:spPr>
            <a:ln w="19050" algn="ctr">
              <a:solidFill>
                <a:schemeClr val="accent1"/>
              </a:solidFill>
              <a:prstDash val="solid"/>
            </a:ln>
          </c:spPr>
          <c:marker>
            <c:symbol val="none"/>
          </c:marker>
          <c:xVal>
            <c:numRef>
              <c:f>Sheet1!$A$1:$I$1</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Sheet1!$A$2:$I$2</c:f>
              <c:numCache>
                <c:formatCode>General</c:formatCode>
                <c:ptCount val="9"/>
                <c:pt idx="0">
                  <c:v>0.16882352941176748</c:v>
                </c:pt>
                <c:pt idx="1">
                  <c:v>0.16882352941176748</c:v>
                </c:pt>
                <c:pt idx="2">
                  <c:v>0.27882352941176691</c:v>
                </c:pt>
                <c:pt idx="3">
                  <c:v>0.30882352941176805</c:v>
                </c:pt>
                <c:pt idx="4">
                  <c:v>0.42882352941176549</c:v>
                </c:pt>
                <c:pt idx="5">
                  <c:v>0.4788235294117662</c:v>
                </c:pt>
                <c:pt idx="6">
                  <c:v>0.5988235294117672</c:v>
                </c:pt>
                <c:pt idx="7">
                  <c:v>0.7288235294117662</c:v>
                </c:pt>
                <c:pt idx="8">
                  <c:v>0.70882352941176663</c:v>
                </c:pt>
              </c:numCache>
            </c:numRef>
          </c:yVal>
          <c:smooth val="0"/>
          <c:extLst>
            <c:ext xmlns:c16="http://schemas.microsoft.com/office/drawing/2014/chart" uri="{C3380CC4-5D6E-409C-BE32-E72D297353CC}">
              <c16:uniqueId val="{00000000-CEC9-4845-A1BA-82866280DF04}"/>
            </c:ext>
          </c:extLst>
        </c:ser>
        <c:dLbls>
          <c:showLegendKey val="0"/>
          <c:showVal val="0"/>
          <c:showCatName val="0"/>
          <c:showSerName val="0"/>
          <c:showPercent val="0"/>
          <c:showBubbleSize val="0"/>
        </c:dLbls>
        <c:axId val="770536496"/>
        <c:axId val="1"/>
      </c:scatterChart>
      <c:valAx>
        <c:axId val="770536496"/>
        <c:scaling>
          <c:orientation val="minMax"/>
          <c:max val="2018"/>
          <c:min val="201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800" kern="1200">
                <a:solidFill>
                  <a:schemeClr val="tx1"/>
                </a:solidFill>
                <a:latin typeface="+mn-lt"/>
                <a:ea typeface="+mn-ea"/>
                <a:cs typeface="+mn-cs"/>
              </a:defRPr>
            </a:pPr>
            <a:endParaRPr lang="da-DK"/>
          </a:p>
        </c:txPr>
        <c:crossAx val="1"/>
        <c:crosses val="min"/>
        <c:crossBetween val="midCat"/>
        <c:majorUnit val="1"/>
      </c:valAx>
      <c:valAx>
        <c:axId val="1"/>
        <c:scaling>
          <c:orientation val="minMax"/>
          <c:max val="0.79882352941176649"/>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770536496"/>
        <c:crosses val="min"/>
        <c:crossBetween val="midCat"/>
        <c:majorUnit val="0.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724209976495166E-2"/>
          <c:y val="0.2572944297082228"/>
          <c:w val="0.9226952206842518"/>
          <c:h val="0.60212201591511938"/>
        </c:manualLayout>
      </c:layout>
      <c:barChart>
        <c:barDir val="col"/>
        <c:grouping val="stacked"/>
        <c:varyColors val="0"/>
        <c:ser>
          <c:idx val="0"/>
          <c:order val="0"/>
          <c:spPr>
            <a:solidFill>
              <a:schemeClr val="accent1"/>
            </a:solidFill>
            <a:ln>
              <a:noFill/>
            </a:ln>
          </c:spPr>
          <c:invertIfNegative val="0"/>
          <c:dLbls>
            <c:dLbl>
              <c:idx val="0"/>
              <c:layout>
                <c:manualLayout>
                  <c:x val="0"/>
                  <c:y val="-0.32625994694960214"/>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E9-47F1-90E7-6B7BC94F499A}"/>
                </c:ext>
              </c:extLst>
            </c:dLbl>
            <c:dLbl>
              <c:idx val="1"/>
              <c:layout>
                <c:manualLayout>
                  <c:x val="0"/>
                  <c:y val="-0.34217506631299732"/>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E9-47F1-90E7-6B7BC94F499A}"/>
                </c:ext>
              </c:extLst>
            </c:dLbl>
            <c:dLbl>
              <c:idx val="2"/>
              <c:layout>
                <c:manualLayout>
                  <c:x val="0"/>
                  <c:y val="-0.35809018567639256"/>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E9-47F1-90E7-6B7BC94F499A}"/>
                </c:ext>
              </c:extLst>
            </c:dLbl>
            <c:dLbl>
              <c:idx val="3"/>
              <c:layout>
                <c:manualLayout>
                  <c:x val="0"/>
                  <c:y val="-0.3687002652519894"/>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E9-47F1-90E7-6B7BC94F499A}"/>
                </c:ext>
              </c:extLst>
            </c:dLbl>
            <c:dLbl>
              <c:idx val="4"/>
              <c:layout>
                <c:manualLayout>
                  <c:x val="0"/>
                  <c:y val="-0.38461538461538464"/>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E9-47F1-90E7-6B7BC94F499A}"/>
                </c:ext>
              </c:extLst>
            </c:dLbl>
            <c:dLbl>
              <c:idx val="5"/>
              <c:layout>
                <c:manualLayout>
                  <c:x val="0"/>
                  <c:y val="-0.40053050397877982"/>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E9-47F1-90E7-6B7BC94F499A}"/>
                </c:ext>
              </c:extLst>
            </c:dLbl>
            <c:dLbl>
              <c:idx val="6"/>
              <c:layout>
                <c:manualLayout>
                  <c:x val="0"/>
                  <c:y val="-0.41644562334217505"/>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9E9-47F1-90E7-6B7BC94F499A}"/>
                </c:ext>
              </c:extLst>
            </c:dLbl>
            <c:dLbl>
              <c:idx val="7"/>
              <c:layout>
                <c:manualLayout>
                  <c:x val="0"/>
                  <c:y val="-0.43236074270557029"/>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9E9-47F1-90E7-6B7BC94F49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Sheet1!$A$1:$H$1</c:f>
              <c:numCache>
                <c:formatCode>General</c:formatCode>
                <c:ptCount val="8"/>
                <c:pt idx="0">
                  <c:v>240.47436680621166</c:v>
                </c:pt>
                <c:pt idx="1">
                  <c:v>263.18080867354803</c:v>
                </c:pt>
                <c:pt idx="2">
                  <c:v>280.07953875780265</c:v>
                </c:pt>
                <c:pt idx="3">
                  <c:v>298.07307687362396</c:v>
                </c:pt>
                <c:pt idx="4">
                  <c:v>317.23296833821888</c:v>
                </c:pt>
                <c:pt idx="5">
                  <c:v>337.6358730025899</c:v>
                </c:pt>
                <c:pt idx="6">
                  <c:v>359.36230186865464</c:v>
                </c:pt>
                <c:pt idx="7">
                  <c:v>382.49928003264637</c:v>
                </c:pt>
              </c:numCache>
            </c:numRef>
          </c:val>
          <c:extLst>
            <c:ext xmlns:c16="http://schemas.microsoft.com/office/drawing/2014/chart" uri="{C3380CC4-5D6E-409C-BE32-E72D297353CC}">
              <c16:uniqueId val="{00000008-39E9-47F1-90E7-6B7BC94F499A}"/>
            </c:ext>
          </c:extLst>
        </c:ser>
        <c:dLbls>
          <c:showLegendKey val="0"/>
          <c:showVal val="0"/>
          <c:showCatName val="0"/>
          <c:showSerName val="0"/>
          <c:showPercent val="0"/>
          <c:showBubbleSize val="0"/>
        </c:dLbls>
        <c:gapWidth val="80"/>
        <c:overlap val="100"/>
        <c:axId val="769652640"/>
        <c:axId val="1"/>
      </c:barChart>
      <c:catAx>
        <c:axId val="7696526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800" kern="1200">
                <a:solidFill>
                  <a:schemeClr val="tx1"/>
                </a:solidFill>
                <a:latin typeface="+mn-lt"/>
                <a:ea typeface="+mn-ea"/>
                <a:cs typeface="+mn-cs"/>
              </a:defRPr>
            </a:pPr>
            <a:endParaRPr lang="da-DK"/>
          </a:p>
        </c:txPr>
        <c:crossAx val="769652640"/>
        <c:crosses val="min"/>
        <c:crossBetween val="between"/>
        <c:majorUnit val="2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75480329368709E-2"/>
          <c:y val="4.7575480329368709E-2"/>
          <c:w val="0.9048490393412626"/>
          <c:h val="0.9048490393412626"/>
        </c:manualLayout>
      </c:layout>
      <c:doughnutChart>
        <c:varyColors val="0"/>
        <c:ser>
          <c:idx val="0"/>
          <c:order val="0"/>
          <c:dPt>
            <c:idx val="0"/>
            <c:bubble3D val="0"/>
            <c:spPr>
              <a:solidFill>
                <a:schemeClr val="tx2"/>
              </a:solidFill>
              <a:ln>
                <a:noFill/>
              </a:ln>
            </c:spPr>
            <c:extLst>
              <c:ext xmlns:c16="http://schemas.microsoft.com/office/drawing/2014/chart" uri="{C3380CC4-5D6E-409C-BE32-E72D297353CC}">
                <c16:uniqueId val="{00000000-A963-4F5C-92E1-AB0A335E55BF}"/>
              </c:ext>
            </c:extLst>
          </c:dPt>
          <c:dPt>
            <c:idx val="1"/>
            <c:bubble3D val="0"/>
            <c:spPr>
              <a:solidFill>
                <a:schemeClr val="accent2"/>
              </a:solidFill>
              <a:ln>
                <a:noFill/>
              </a:ln>
            </c:spPr>
            <c:extLst>
              <c:ext xmlns:c16="http://schemas.microsoft.com/office/drawing/2014/chart" uri="{C3380CC4-5D6E-409C-BE32-E72D297353CC}">
                <c16:uniqueId val="{00000001-A963-4F5C-92E1-AB0A335E55BF}"/>
              </c:ext>
            </c:extLst>
          </c:dPt>
          <c:dPt>
            <c:idx val="2"/>
            <c:bubble3D val="0"/>
            <c:spPr>
              <a:solidFill>
                <a:schemeClr val="accent3"/>
              </a:solidFill>
              <a:ln>
                <a:noFill/>
              </a:ln>
            </c:spPr>
            <c:extLst>
              <c:ext xmlns:c16="http://schemas.microsoft.com/office/drawing/2014/chart" uri="{C3380CC4-5D6E-409C-BE32-E72D297353CC}">
                <c16:uniqueId val="{00000002-A963-4F5C-92E1-AB0A335E55BF}"/>
              </c:ext>
            </c:extLst>
          </c:dPt>
          <c:dPt>
            <c:idx val="3"/>
            <c:bubble3D val="0"/>
            <c:spPr>
              <a:solidFill>
                <a:schemeClr val="accent1"/>
              </a:solidFill>
              <a:ln>
                <a:noFill/>
              </a:ln>
            </c:spPr>
            <c:extLst>
              <c:ext xmlns:c16="http://schemas.microsoft.com/office/drawing/2014/chart" uri="{C3380CC4-5D6E-409C-BE32-E72D297353CC}">
                <c16:uniqueId val="{00000003-A963-4F5C-92E1-AB0A335E55BF}"/>
              </c:ext>
            </c:extLst>
          </c:dPt>
          <c:val>
            <c:numRef>
              <c:f>Sheet1!$A$1:$A$4</c:f>
              <c:numCache>
                <c:formatCode>General</c:formatCode>
                <c:ptCount val="4"/>
                <c:pt idx="0">
                  <c:v>57.4</c:v>
                </c:pt>
                <c:pt idx="1">
                  <c:v>23.599999999999998</c:v>
                </c:pt>
                <c:pt idx="2">
                  <c:v>19</c:v>
                </c:pt>
                <c:pt idx="3">
                  <c:v>12</c:v>
                </c:pt>
              </c:numCache>
            </c:numRef>
          </c:val>
          <c:extLst>
            <c:ext xmlns:c16="http://schemas.microsoft.com/office/drawing/2014/chart" uri="{C3380CC4-5D6E-409C-BE32-E72D297353CC}">
              <c16:uniqueId val="{00000004-A963-4F5C-92E1-AB0A335E55BF}"/>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75480329368709E-2"/>
          <c:y val="4.7575480329368709E-2"/>
          <c:w val="0.9048490393412626"/>
          <c:h val="0.9048490393412626"/>
        </c:manualLayout>
      </c:layout>
      <c:doughnutChart>
        <c:varyColors val="0"/>
        <c:ser>
          <c:idx val="0"/>
          <c:order val="0"/>
          <c:dPt>
            <c:idx val="0"/>
            <c:bubble3D val="0"/>
            <c:spPr>
              <a:solidFill>
                <a:schemeClr val="tx2"/>
              </a:solidFill>
              <a:ln>
                <a:noFill/>
              </a:ln>
            </c:spPr>
            <c:extLst>
              <c:ext xmlns:c16="http://schemas.microsoft.com/office/drawing/2014/chart" uri="{C3380CC4-5D6E-409C-BE32-E72D297353CC}">
                <c16:uniqueId val="{00000000-8ACA-45F2-B6CE-85B5B576E6CE}"/>
              </c:ext>
            </c:extLst>
          </c:dPt>
          <c:dPt>
            <c:idx val="1"/>
            <c:bubble3D val="0"/>
            <c:spPr>
              <a:solidFill>
                <a:schemeClr val="accent2"/>
              </a:solidFill>
              <a:ln>
                <a:noFill/>
              </a:ln>
            </c:spPr>
            <c:extLst>
              <c:ext xmlns:c16="http://schemas.microsoft.com/office/drawing/2014/chart" uri="{C3380CC4-5D6E-409C-BE32-E72D297353CC}">
                <c16:uniqueId val="{00000001-8ACA-45F2-B6CE-85B5B576E6CE}"/>
              </c:ext>
            </c:extLst>
          </c:dPt>
          <c:dPt>
            <c:idx val="2"/>
            <c:bubble3D val="0"/>
            <c:spPr>
              <a:solidFill>
                <a:schemeClr val="accent3"/>
              </a:solidFill>
              <a:ln>
                <a:noFill/>
              </a:ln>
            </c:spPr>
            <c:extLst>
              <c:ext xmlns:c16="http://schemas.microsoft.com/office/drawing/2014/chart" uri="{C3380CC4-5D6E-409C-BE32-E72D297353CC}">
                <c16:uniqueId val="{00000002-8ACA-45F2-B6CE-85B5B576E6CE}"/>
              </c:ext>
            </c:extLst>
          </c:dPt>
          <c:dPt>
            <c:idx val="3"/>
            <c:bubble3D val="0"/>
            <c:spPr>
              <a:solidFill>
                <a:schemeClr val="accent1"/>
              </a:solidFill>
              <a:ln>
                <a:noFill/>
              </a:ln>
            </c:spPr>
            <c:extLst>
              <c:ext xmlns:c16="http://schemas.microsoft.com/office/drawing/2014/chart" uri="{C3380CC4-5D6E-409C-BE32-E72D297353CC}">
                <c16:uniqueId val="{00000003-8ACA-45F2-B6CE-85B5B576E6CE}"/>
              </c:ext>
            </c:extLst>
          </c:dPt>
          <c:dPt>
            <c:idx val="4"/>
            <c:bubble3D val="0"/>
            <c:spPr>
              <a:solidFill>
                <a:schemeClr val="accent5"/>
              </a:solidFill>
              <a:ln>
                <a:noFill/>
              </a:ln>
            </c:spPr>
            <c:extLst>
              <c:ext xmlns:c16="http://schemas.microsoft.com/office/drawing/2014/chart" uri="{C3380CC4-5D6E-409C-BE32-E72D297353CC}">
                <c16:uniqueId val="{00000004-8ACA-45F2-B6CE-85B5B576E6CE}"/>
              </c:ext>
            </c:extLst>
          </c:dPt>
          <c:dPt>
            <c:idx val="5"/>
            <c:bubble3D val="0"/>
            <c:spPr>
              <a:solidFill>
                <a:schemeClr val="accent6"/>
              </a:solidFill>
              <a:ln>
                <a:noFill/>
              </a:ln>
            </c:spPr>
            <c:extLst>
              <c:ext xmlns:c16="http://schemas.microsoft.com/office/drawing/2014/chart" uri="{C3380CC4-5D6E-409C-BE32-E72D297353CC}">
                <c16:uniqueId val="{00000005-8ACA-45F2-B6CE-85B5B576E6CE}"/>
              </c:ext>
            </c:extLst>
          </c:dPt>
          <c:dPt>
            <c:idx val="6"/>
            <c:bubble3D val="0"/>
            <c:spPr>
              <a:solidFill>
                <a:srgbClr val="C30C3E"/>
              </a:solidFill>
              <a:ln>
                <a:noFill/>
              </a:ln>
            </c:spPr>
            <c:extLst>
              <c:ext xmlns:c16="http://schemas.microsoft.com/office/drawing/2014/chart" uri="{C3380CC4-5D6E-409C-BE32-E72D297353CC}">
                <c16:uniqueId val="{00000006-8ACA-45F2-B6CE-85B5B576E6CE}"/>
              </c:ext>
            </c:extLst>
          </c:dPt>
          <c:val>
            <c:numRef>
              <c:f>Sheet1!$A$1:$A$7</c:f>
              <c:numCache>
                <c:formatCode>General</c:formatCode>
                <c:ptCount val="7"/>
                <c:pt idx="0">
                  <c:v>52</c:v>
                </c:pt>
                <c:pt idx="1">
                  <c:v>13</c:v>
                </c:pt>
                <c:pt idx="2">
                  <c:v>11</c:v>
                </c:pt>
                <c:pt idx="3">
                  <c:v>9</c:v>
                </c:pt>
                <c:pt idx="4">
                  <c:v>7.0000000000000009</c:v>
                </c:pt>
                <c:pt idx="5">
                  <c:v>5</c:v>
                </c:pt>
                <c:pt idx="6">
                  <c:v>3</c:v>
                </c:pt>
              </c:numCache>
            </c:numRef>
          </c:val>
          <c:extLst>
            <c:ext xmlns:c16="http://schemas.microsoft.com/office/drawing/2014/chart" uri="{C3380CC4-5D6E-409C-BE32-E72D297353CC}">
              <c16:uniqueId val="{00000007-8ACA-45F2-B6CE-85B5B576E6CE}"/>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585858585858588E-2"/>
          <c:y val="6.8062827225130892E-2"/>
          <c:w val="0.92640692640692646"/>
          <c:h val="0.86256544502617805"/>
        </c:manualLayout>
      </c:layout>
      <c:barChart>
        <c:barDir val="col"/>
        <c:grouping val="stacked"/>
        <c:varyColors val="0"/>
        <c:ser>
          <c:idx val="0"/>
          <c:order val="0"/>
          <c:spPr>
            <a:pattFill prst="ltDnDiag">
              <a:fgClr>
                <a:schemeClr val="tx1"/>
              </a:fgClr>
              <a:bgClr>
                <a:schemeClr val="bg1"/>
              </a:bgClr>
            </a:pattFill>
            <a:ln>
              <a:noFill/>
            </a:ln>
          </c:spPr>
          <c:invertIfNegative val="0"/>
          <c:dPt>
            <c:idx val="0"/>
            <c:invertIfNegative val="0"/>
            <c:bubble3D val="0"/>
            <c:spPr>
              <a:solidFill>
                <a:schemeClr val="accent1"/>
              </a:solidFill>
              <a:ln>
                <a:noFill/>
              </a:ln>
            </c:spPr>
            <c:extLst>
              <c:ext xmlns:c16="http://schemas.microsoft.com/office/drawing/2014/chart" uri="{C3380CC4-5D6E-409C-BE32-E72D297353CC}">
                <c16:uniqueId val="{00000000-173D-47B1-94E7-08978023E728}"/>
              </c:ext>
            </c:extLst>
          </c:dPt>
          <c:dPt>
            <c:idx val="1"/>
            <c:invertIfNegative val="0"/>
            <c:bubble3D val="0"/>
            <c:spPr>
              <a:solidFill>
                <a:schemeClr val="accent1"/>
              </a:solidFill>
              <a:ln>
                <a:noFill/>
              </a:ln>
            </c:spPr>
            <c:extLst>
              <c:ext xmlns:c16="http://schemas.microsoft.com/office/drawing/2014/chart" uri="{C3380CC4-5D6E-409C-BE32-E72D297353CC}">
                <c16:uniqueId val="{00000001-173D-47B1-94E7-08978023E728}"/>
              </c:ext>
            </c:extLst>
          </c:dPt>
          <c:dPt>
            <c:idx val="2"/>
            <c:invertIfNegative val="0"/>
            <c:bubble3D val="0"/>
            <c:spPr>
              <a:solidFill>
                <a:schemeClr val="accent1"/>
              </a:solidFill>
              <a:ln>
                <a:noFill/>
              </a:ln>
            </c:spPr>
            <c:extLst>
              <c:ext xmlns:c16="http://schemas.microsoft.com/office/drawing/2014/chart" uri="{C3380CC4-5D6E-409C-BE32-E72D297353CC}">
                <c16:uniqueId val="{00000002-173D-47B1-94E7-08978023E728}"/>
              </c:ext>
            </c:extLst>
          </c:dPt>
          <c:dPt>
            <c:idx val="3"/>
            <c:invertIfNegative val="0"/>
            <c:bubble3D val="0"/>
            <c:spPr>
              <a:solidFill>
                <a:schemeClr val="accent1"/>
              </a:solidFill>
              <a:ln>
                <a:noFill/>
              </a:ln>
            </c:spPr>
            <c:extLst>
              <c:ext xmlns:c16="http://schemas.microsoft.com/office/drawing/2014/chart" uri="{C3380CC4-5D6E-409C-BE32-E72D297353CC}">
                <c16:uniqueId val="{00000003-173D-47B1-94E7-08978023E728}"/>
              </c:ext>
            </c:extLst>
          </c:dPt>
          <c:dPt>
            <c:idx val="4"/>
            <c:invertIfNegative val="0"/>
            <c:bubble3D val="0"/>
            <c:spPr>
              <a:solidFill>
                <a:schemeClr val="accent1"/>
              </a:solidFill>
              <a:ln>
                <a:noFill/>
              </a:ln>
            </c:spPr>
            <c:extLst>
              <c:ext xmlns:c16="http://schemas.microsoft.com/office/drawing/2014/chart" uri="{C3380CC4-5D6E-409C-BE32-E72D297353CC}">
                <c16:uniqueId val="{00000004-173D-47B1-94E7-08978023E728}"/>
              </c:ext>
            </c:extLst>
          </c:dPt>
          <c:dPt>
            <c:idx val="5"/>
            <c:invertIfNegative val="0"/>
            <c:bubble3D val="0"/>
            <c:spPr>
              <a:solidFill>
                <a:schemeClr val="accent1"/>
              </a:solidFill>
              <a:ln>
                <a:noFill/>
              </a:ln>
            </c:spPr>
            <c:extLst>
              <c:ext xmlns:c16="http://schemas.microsoft.com/office/drawing/2014/chart" uri="{C3380CC4-5D6E-409C-BE32-E72D297353CC}">
                <c16:uniqueId val="{00000005-173D-47B1-94E7-08978023E728}"/>
              </c:ext>
            </c:extLst>
          </c:dPt>
          <c:dPt>
            <c:idx val="6"/>
            <c:invertIfNegative val="0"/>
            <c:bubble3D val="0"/>
            <c:spPr>
              <a:solidFill>
                <a:schemeClr val="accent1"/>
              </a:solidFill>
              <a:ln>
                <a:noFill/>
              </a:ln>
            </c:spPr>
            <c:extLst>
              <c:ext xmlns:c16="http://schemas.microsoft.com/office/drawing/2014/chart" uri="{C3380CC4-5D6E-409C-BE32-E72D297353CC}">
                <c16:uniqueId val="{00000006-173D-47B1-94E7-08978023E728}"/>
              </c:ext>
            </c:extLst>
          </c:dPt>
          <c:dLbls>
            <c:dLbl>
              <c:idx val="0"/>
              <c:layout>
                <c:manualLayout>
                  <c:x val="0"/>
                  <c:y val="-0.27879581151832461"/>
                </c:manualLayout>
              </c:layout>
              <c:numFmt formatCode="0.0;&quot;-&quot;0.0" sourceLinked="0"/>
              <c:spPr>
                <a:noFill/>
                <a:ln>
                  <a:noFill/>
                </a:ln>
              </c:spPr>
              <c:txPr>
                <a:bodyPr wrap="none"/>
                <a:lstStyle/>
                <a:p>
                  <a:pPr>
                    <a:defRPr sz="7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73D-47B1-94E7-08978023E728}"/>
                </c:ext>
              </c:extLst>
            </c:dLbl>
            <c:dLbl>
              <c:idx val="1"/>
              <c:layout>
                <c:manualLayout>
                  <c:x val="0"/>
                  <c:y val="-0.27748691099476441"/>
                </c:manualLayout>
              </c:layout>
              <c:numFmt formatCode="0.0;&quot;-&quot;0.0" sourceLinked="0"/>
              <c:spPr>
                <a:noFill/>
                <a:ln>
                  <a:noFill/>
                </a:ln>
              </c:spPr>
              <c:txPr>
                <a:bodyPr wrap="none"/>
                <a:lstStyle/>
                <a:p>
                  <a:pPr>
                    <a:defRPr sz="7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73D-47B1-94E7-08978023E728}"/>
                </c:ext>
              </c:extLst>
            </c:dLbl>
            <c:dLbl>
              <c:idx val="2"/>
              <c:layout>
                <c:manualLayout>
                  <c:x val="0"/>
                  <c:y val="-0.26832460732984292"/>
                </c:manualLayout>
              </c:layout>
              <c:numFmt formatCode="0.0;&quot;-&quot;0.0" sourceLinked="0"/>
              <c:spPr>
                <a:noFill/>
                <a:ln>
                  <a:noFill/>
                </a:ln>
              </c:spPr>
              <c:txPr>
                <a:bodyPr wrap="none"/>
                <a:lstStyle/>
                <a:p>
                  <a:pPr>
                    <a:defRPr sz="7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73D-47B1-94E7-08978023E728}"/>
                </c:ext>
              </c:extLst>
            </c:dLbl>
            <c:dLbl>
              <c:idx val="3"/>
              <c:layout>
                <c:manualLayout>
                  <c:x val="0"/>
                  <c:y val="-0.28664921465968585"/>
                </c:manualLayout>
              </c:layout>
              <c:numFmt formatCode="0.0;&quot;-&quot;0.0" sourceLinked="0"/>
              <c:spPr>
                <a:noFill/>
                <a:ln>
                  <a:noFill/>
                </a:ln>
              </c:spPr>
              <c:txPr>
                <a:bodyPr wrap="none"/>
                <a:lstStyle/>
                <a:p>
                  <a:pPr>
                    <a:defRPr sz="7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73D-47B1-94E7-08978023E728}"/>
                </c:ext>
              </c:extLst>
            </c:dLbl>
            <c:dLbl>
              <c:idx val="4"/>
              <c:layout>
                <c:manualLayout>
                  <c:x val="0"/>
                  <c:y val="-0.29712041884816753"/>
                </c:manualLayout>
              </c:layout>
              <c:numFmt formatCode="0.0;&quot;-&quot;0.0" sourceLinked="0"/>
              <c:spPr>
                <a:noFill/>
                <a:ln>
                  <a:noFill/>
                </a:ln>
              </c:spPr>
              <c:txPr>
                <a:bodyPr wrap="none"/>
                <a:lstStyle/>
                <a:p>
                  <a:pPr>
                    <a:defRPr sz="7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73D-47B1-94E7-08978023E728}"/>
                </c:ext>
              </c:extLst>
            </c:dLbl>
            <c:dLbl>
              <c:idx val="5"/>
              <c:layout>
                <c:manualLayout>
                  <c:x val="0"/>
                  <c:y val="-0.30235602094240838"/>
                </c:manualLayout>
              </c:layout>
              <c:numFmt formatCode="0.0;&quot;-&quot;0.0" sourceLinked="0"/>
              <c:spPr>
                <a:noFill/>
                <a:ln>
                  <a:noFill/>
                </a:ln>
              </c:spPr>
              <c:txPr>
                <a:bodyPr wrap="none"/>
                <a:lstStyle/>
                <a:p>
                  <a:pPr>
                    <a:defRPr sz="7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73D-47B1-94E7-08978023E728}"/>
                </c:ext>
              </c:extLst>
            </c:dLbl>
            <c:dLbl>
              <c:idx val="6"/>
              <c:layout>
                <c:manualLayout>
                  <c:x val="0"/>
                  <c:y val="-0.3206806282722513"/>
                </c:manualLayout>
              </c:layout>
              <c:numFmt formatCode="0.0;&quot;-&quot;0.0" sourceLinked="0"/>
              <c:spPr>
                <a:noFill/>
                <a:ln>
                  <a:noFill/>
                </a:ln>
              </c:spPr>
              <c:txPr>
                <a:bodyPr wrap="none"/>
                <a:lstStyle/>
                <a:p>
                  <a:pPr>
                    <a:defRPr sz="700" kern="1200">
                      <a:solidFill>
                        <a:schemeClr val="tx1"/>
                      </a:solidFill>
                      <a:latin typeface="+mn-lt"/>
                      <a:ea typeface="+mn-ea"/>
                      <a:cs typeface="+mn-cs"/>
                    </a:defRPr>
                  </a:pPr>
                  <a:endParaRPr lang="da-DK"/>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73D-47B1-94E7-08978023E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Sheet1!$A$1:$P$1</c:f>
              <c:numCache>
                <c:formatCode>General</c:formatCode>
                <c:ptCount val="16"/>
                <c:pt idx="0">
                  <c:v>19.8</c:v>
                </c:pt>
                <c:pt idx="1">
                  <c:v>19.600000000000001</c:v>
                </c:pt>
                <c:pt idx="2">
                  <c:v>18.8</c:v>
                </c:pt>
                <c:pt idx="3">
                  <c:v>20.6</c:v>
                </c:pt>
                <c:pt idx="4">
                  <c:v>21.4</c:v>
                </c:pt>
                <c:pt idx="5">
                  <c:v>21.9</c:v>
                </c:pt>
                <c:pt idx="6">
                  <c:v>23.7</c:v>
                </c:pt>
                <c:pt idx="7">
                  <c:v>25.122</c:v>
                </c:pt>
                <c:pt idx="8">
                  <c:v>26.62932</c:v>
                </c:pt>
                <c:pt idx="9">
                  <c:v>28.227079200000002</c:v>
                </c:pt>
                <c:pt idx="10">
                  <c:v>29.920703952000004</c:v>
                </c:pt>
                <c:pt idx="11">
                  <c:v>31.715946189120004</c:v>
                </c:pt>
                <c:pt idx="12">
                  <c:v>33.618902960467203</c:v>
                </c:pt>
                <c:pt idx="13">
                  <c:v>35.63603713809524</c:v>
                </c:pt>
                <c:pt idx="14">
                  <c:v>37.774199366380955</c:v>
                </c:pt>
                <c:pt idx="15">
                  <c:v>40</c:v>
                </c:pt>
              </c:numCache>
            </c:numRef>
          </c:val>
          <c:extLst>
            <c:ext xmlns:c16="http://schemas.microsoft.com/office/drawing/2014/chart" uri="{C3380CC4-5D6E-409C-BE32-E72D297353CC}">
              <c16:uniqueId val="{00000007-173D-47B1-94E7-08978023E728}"/>
            </c:ext>
          </c:extLst>
        </c:ser>
        <c:dLbls>
          <c:showLegendKey val="0"/>
          <c:showVal val="0"/>
          <c:showCatName val="0"/>
          <c:showSerName val="0"/>
          <c:showPercent val="0"/>
          <c:showBubbleSize val="0"/>
        </c:dLbls>
        <c:gapWidth val="40"/>
        <c:overlap val="100"/>
        <c:axId val="770482384"/>
        <c:axId val="1"/>
      </c:barChart>
      <c:catAx>
        <c:axId val="7704823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800" kern="1200">
                <a:solidFill>
                  <a:schemeClr val="tx1"/>
                </a:solidFill>
                <a:latin typeface="+mn-lt"/>
                <a:ea typeface="+mn-ea"/>
                <a:cs typeface="+mn-cs"/>
              </a:defRPr>
            </a:pPr>
            <a:endParaRPr lang="da-DK"/>
          </a:p>
        </c:txPr>
        <c:crossAx val="770482384"/>
        <c:crosses val="min"/>
        <c:crossBetween val="between"/>
        <c:majorUnit val="1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0332CC-AC69-4D26-A135-669696DDA774}" type="datetime1">
              <a:rPr lang="en-GB" smtClean="0"/>
              <a:t>28/06/2024</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9960A-4900-4705-AB6C-8A673D0A2152}" type="datetime1">
              <a:rPr lang="en-GB" smtClean="0"/>
              <a:t>28/06/2024</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2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7.emf"/><Relationship Id="rId4" Type="http://schemas.openxmlformats.org/officeDocument/2006/relationships/oleObject" Target="../embeddings/oleObject2.bin"/></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89FBB9E7-9937-4D41-B2B4-8BCE98B0EF0D}"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a:t>
            </a:r>
            <a:r>
              <a:rPr lang="en-GB" err="1"/>
              <a:t>Templafy</a:t>
            </a:r>
            <a:endParaRPr lang="en-GB"/>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932DF13F-7DEF-4337-B46D-A764A4E3B143}" type="datetime1">
              <a:rPr lang="en-GB" smtClean="0"/>
              <a:t>28/06/2024</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F24941B2-5F7F-4165-B2DE-D010B7A4A5F5}" type="datetime1">
              <a:rPr lang="en-GB" smtClean="0"/>
              <a:t>28/06/2024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947176079"/>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E373EE1C-D19B-4EA0-9A15-DED1DEE449B9}" type="datetime1">
              <a:rPr lang="en-GB" smtClean="0"/>
              <a:t>28/06/2024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1436890107"/>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1466C188-1D45-4F08-8DB4-23F6002C2B91}" type="datetime1">
              <a:rPr lang="en-GB" smtClean="0"/>
              <a:t>28/06/2024</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72643793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7494C8F4-6B6A-48C1-B023-792B6BA54AED}" type="datetime1">
              <a:rPr lang="en-GB" smtClean="0"/>
              <a:t>28/06/2024</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3768040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8C247F8E-8C20-40E4-A53C-3DA358D8C9A7}" type="datetime1">
              <a:rPr lang="en-GB" smtClean="0"/>
              <a:t>28/06/2024</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878775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8E8C12B2-0AE5-428E-985F-E18D4DA17AC7}"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676754998"/>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1652558780"/>
      </p:ext>
    </p:extLst>
  </p:cSld>
  <p:clrMapOvr>
    <a:overrideClrMapping bg1="dk1" tx1="lt1" bg2="dk2" tx2="lt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D9DD72BF-EDEC-441F-B5D6-F68832F343C4}"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498836951"/>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6F26645-C2A2-4B76-9EB3-5D9CA57B224A}"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3713677263"/>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F25BA43C-8502-4266-A056-72866794E701}"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66204426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1980464-DA32-4E4C-A8C5-7B6FF45E197C}"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5B220B3-5DAB-45AB-9B6A-9B7C36B5A57F}" type="datetime1">
              <a:rPr lang="en-GB" smtClean="0"/>
              <a:t>28/06/2024</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2161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06357EC7-0D53-4A60-9E41-D75A47B48389}" type="datetime1">
              <a:rPr lang="en-GB" smtClean="0"/>
              <a:t>28/06/2024</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277390271"/>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C0B81D0-C2D8-4114-88DD-3DE2C522B98D}"/>
              </a:ext>
            </a:extLst>
          </p:cNvPr>
          <p:cNvGraphicFramePr>
            <a:graphicFrameLocks noChangeAspect="1"/>
          </p:cNvGraphicFramePr>
          <p:nvPr userDrawn="1">
            <p:custDataLst>
              <p:tags r:id="rId1"/>
            </p:custDataLst>
          </p:nvPr>
        </p:nvGraphicFramePr>
        <p:xfrm>
          <a:off x="1588" y="1587"/>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DC0B81D0-C2D8-4114-88DD-3DE2C522B98D}"/>
                          </a:ext>
                        </a:extLst>
                      </p:cNvPr>
                      <p:cNvPicPr/>
                      <p:nvPr/>
                    </p:nvPicPr>
                    <p:blipFill>
                      <a:blip r:embed="rId5"/>
                      <a:stretch>
                        <a:fillRect/>
                      </a:stretch>
                    </p:blipFill>
                    <p:spPr>
                      <a:xfrm>
                        <a:off x="1588" y="1587"/>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3DE70AB-40DF-40F2-B693-C44125D0A867}"/>
              </a:ext>
            </a:extLst>
          </p:cNvPr>
          <p:cNvSpPr/>
          <p:nvPr userDrawn="1">
            <p:custDataLst>
              <p:tags r:id="rId2"/>
            </p:custDataLst>
          </p:nvPr>
        </p:nvSpPr>
        <p:spPr>
          <a:xfrm>
            <a:off x="0" y="0"/>
            <a:ext cx="158771" cy="1587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2400" b="1" i="0" baseline="0">
              <a:latin typeface="Verdana" panose="020B0604030504040204" pitchFamily="34" charset="0"/>
              <a:ea typeface="ＭＳ Ｐゴシック" panose="020B0600070205080204" pitchFamily="34" charset="-128"/>
              <a:sym typeface="Verdana" panose="020B0604030504040204" pitchFamily="34" charset="0"/>
            </a:endParaRPr>
          </a:p>
        </p:txBody>
      </p:sp>
      <p:sp>
        <p:nvSpPr>
          <p:cNvPr id="4" name="Title 1"/>
          <p:cNvSpPr>
            <a:spLocks noGrp="1"/>
          </p:cNvSpPr>
          <p:nvPr>
            <p:ph type="title"/>
          </p:nvPr>
        </p:nvSpPr>
        <p:spPr>
          <a:xfrm>
            <a:off x="817033" y="452438"/>
            <a:ext cx="10560473" cy="748627"/>
          </a:xfrm>
        </p:spPr>
        <p:txBody>
          <a:bodyPr/>
          <a:lstStyle/>
          <a:p>
            <a:r>
              <a:rPr lang="en-GB"/>
              <a:t>Click to edit Master title style</a:t>
            </a:r>
          </a:p>
        </p:txBody>
      </p:sp>
      <p:sp>
        <p:nvSpPr>
          <p:cNvPr id="5" name="Slide Number Placeholder 5"/>
          <p:cNvSpPr>
            <a:spLocks noGrp="1"/>
          </p:cNvSpPr>
          <p:nvPr>
            <p:ph type="sldNum" sz="quarter" idx="4"/>
          </p:nvPr>
        </p:nvSpPr>
        <p:spPr>
          <a:xfrm>
            <a:off x="11365875" y="6280546"/>
            <a:ext cx="480000" cy="155575"/>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6" name="Content Placeholder 10"/>
          <p:cNvSpPr>
            <a:spLocks noGrp="1"/>
          </p:cNvSpPr>
          <p:nvPr>
            <p:ph sz="quarter" idx="16" hasCustomPrompt="1"/>
          </p:nvPr>
        </p:nvSpPr>
        <p:spPr>
          <a:xfrm>
            <a:off x="816081" y="6413603"/>
            <a:ext cx="10561425" cy="444397"/>
          </a:xfrm>
        </p:spPr>
        <p:txBody>
          <a:bodyPr/>
          <a:lstStyle>
            <a:lvl1pPr marL="0" indent="0">
              <a:spcAft>
                <a:spcPts val="0"/>
              </a:spcAft>
              <a:buNone/>
              <a:defRPr sz="800"/>
            </a:lvl1pPr>
            <a:lvl2pPr marL="395921" indent="0">
              <a:buNone/>
              <a:defRPr sz="900"/>
            </a:lvl2pPr>
            <a:lvl3pPr marL="727055" indent="0">
              <a:buNone/>
              <a:defRPr sz="800"/>
            </a:lvl3pPr>
            <a:lvl4pPr marL="1101380" indent="0">
              <a:buNone/>
              <a:defRPr sz="800"/>
            </a:lvl4pPr>
            <a:lvl5pPr marL="1414517" indent="0">
              <a:buNone/>
              <a:defRPr sz="800"/>
            </a:lvl5pPr>
          </a:lstStyle>
          <a:p>
            <a:pPr marL="0" indent="0">
              <a:spcAft>
                <a:spcPts val="0"/>
              </a:spcAft>
              <a:buNone/>
            </a:pPr>
            <a:r>
              <a:rPr lang="en-GB" sz="800"/>
              <a:t>Source:</a:t>
            </a:r>
          </a:p>
          <a:p>
            <a:pPr marL="0" indent="0">
              <a:spcAft>
                <a:spcPts val="0"/>
              </a:spcAft>
              <a:buNone/>
            </a:pPr>
            <a:r>
              <a:rPr lang="en-GB" sz="800"/>
              <a:t>Note</a:t>
            </a:r>
          </a:p>
          <a:p>
            <a:pPr marL="0" indent="0">
              <a:spcAft>
                <a:spcPts val="0"/>
              </a:spcAft>
              <a:buNone/>
            </a:pPr>
            <a:r>
              <a:rPr lang="en-GB" sz="800"/>
              <a:t>*xx,</a:t>
            </a:r>
            <a:r>
              <a:rPr lang="en-GB" sz="800" baseline="0"/>
              <a:t> **xx, ***xx</a:t>
            </a:r>
            <a:endParaRPr lang="en-GB" sz="800"/>
          </a:p>
          <a:p>
            <a:pPr lvl="0"/>
            <a:endParaRPr lang="en-GB"/>
          </a:p>
        </p:txBody>
      </p:sp>
    </p:spTree>
    <p:extLst>
      <p:ext uri="{BB962C8B-B14F-4D97-AF65-F5344CB8AC3E}">
        <p14:creationId xmlns:p14="http://schemas.microsoft.com/office/powerpoint/2010/main" val="1268781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30509702"/>
              </p:ext>
            </p:extLst>
          </p:nvPr>
        </p:nvGraphicFramePr>
        <p:xfrm>
          <a:off x="1589"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9" y="1588"/>
                        <a:ext cx="1587" cy="1587"/>
                      </a:xfrm>
                      <a:prstGeom prst="rect">
                        <a:avLst/>
                      </a:prstGeom>
                    </p:spPr>
                  </p:pic>
                </p:oleObj>
              </mc:Fallback>
            </mc:AlternateContent>
          </a:graphicData>
        </a:graphic>
      </p:graphicFrame>
      <p:sp>
        <p:nvSpPr>
          <p:cNvPr id="4" name="Title 1"/>
          <p:cNvSpPr>
            <a:spLocks noGrp="1"/>
          </p:cNvSpPr>
          <p:nvPr>
            <p:ph type="title"/>
          </p:nvPr>
        </p:nvSpPr>
        <p:spPr>
          <a:xfrm>
            <a:off x="817033" y="452438"/>
            <a:ext cx="10560473" cy="748627"/>
          </a:xfrm>
        </p:spPr>
        <p:txBody>
          <a:bodyPr vert="horz"/>
          <a:lstStyle/>
          <a:p>
            <a:r>
              <a:rPr lang="en-GB"/>
              <a:t>Click to edit Master title style</a:t>
            </a:r>
          </a:p>
        </p:txBody>
      </p:sp>
      <p:sp>
        <p:nvSpPr>
          <p:cNvPr id="27" name="Content Placeholder 2"/>
          <p:cNvSpPr>
            <a:spLocks noGrp="1"/>
          </p:cNvSpPr>
          <p:nvPr>
            <p:ph idx="19" hasCustomPrompt="1"/>
          </p:nvPr>
        </p:nvSpPr>
        <p:spPr>
          <a:xfrm>
            <a:off x="815120" y="6424834"/>
            <a:ext cx="10034027" cy="395076"/>
          </a:xfrm>
        </p:spPr>
        <p:txBody>
          <a:bodyPr lIns="0"/>
          <a:lstStyle>
            <a:lvl1pPr marL="0" indent="0">
              <a:lnSpc>
                <a:spcPct val="100000"/>
              </a:lnSpc>
              <a:spcAft>
                <a:spcPts val="0"/>
              </a:spcAft>
              <a:buNone/>
              <a:defRPr sz="800" b="0" baseline="0"/>
            </a:lvl1pPr>
            <a:lvl2pPr marL="316737" indent="-158368">
              <a:lnSpc>
                <a:spcPts val="1500"/>
              </a:lnSpc>
              <a:spcAft>
                <a:spcPts val="600"/>
              </a:spcAft>
              <a:defRPr sz="1100"/>
            </a:lvl2pPr>
            <a:lvl3pPr marL="475105" indent="-158368">
              <a:lnSpc>
                <a:spcPts val="1500"/>
              </a:lnSpc>
              <a:spcAft>
                <a:spcPts val="600"/>
              </a:spcAft>
              <a:defRPr sz="1100"/>
            </a:lvl3pPr>
            <a:lvl4pPr marL="633473" indent="-158368">
              <a:lnSpc>
                <a:spcPts val="1500"/>
              </a:lnSpc>
              <a:spcAft>
                <a:spcPts val="600"/>
              </a:spcAft>
              <a:defRPr sz="1100"/>
            </a:lvl4pPr>
            <a:lvl5pPr marL="633473" indent="0">
              <a:lnSpc>
                <a:spcPts val="1500"/>
              </a:lnSpc>
              <a:spcAft>
                <a:spcPts val="600"/>
              </a:spcAft>
              <a:buNone/>
              <a:defRPr sz="1100"/>
            </a:lvl5pPr>
          </a:lstStyle>
          <a:p>
            <a:pPr lvl="0"/>
            <a:r>
              <a:rPr lang="en-GB" noProof="0"/>
              <a:t>Source:</a:t>
            </a:r>
          </a:p>
          <a:p>
            <a:pPr lvl="0"/>
            <a:r>
              <a:rPr lang="en-GB" noProof="0"/>
              <a:t>Note:</a:t>
            </a:r>
          </a:p>
          <a:p>
            <a:pPr lvl="0"/>
            <a:r>
              <a:rPr lang="en-GB" noProof="0"/>
              <a:t>*Xxx, **Xxx, ***Xxx</a:t>
            </a:r>
          </a:p>
        </p:txBody>
      </p:sp>
      <p:sp>
        <p:nvSpPr>
          <p:cNvPr id="6" name="Slide Number Placeholder 5"/>
          <p:cNvSpPr>
            <a:spLocks noGrp="1"/>
          </p:cNvSpPr>
          <p:nvPr>
            <p:ph type="sldNum" sz="quarter" idx="4"/>
          </p:nvPr>
        </p:nvSpPr>
        <p:spPr>
          <a:xfrm>
            <a:off x="11365875" y="6280546"/>
            <a:ext cx="480000" cy="155575"/>
          </a:xfrm>
          <a:prstGeom prst="rect">
            <a:avLst/>
          </a:prstGeom>
        </p:spPr>
        <p:txBody>
          <a:bodyPr vert="horz" wrap="square" lIns="0" tIns="0" rIns="0" bIns="0" numCol="1" anchor="ctr" anchorCtr="0" compatLnSpc="1">
            <a:prstTxWarp prst="textNoShape">
              <a:avLst/>
            </a:prstTxWarp>
          </a:bodyPr>
          <a:lstStyle>
            <a:lvl1pPr algn="r">
              <a:defRPr sz="800"/>
            </a:lvl1pPr>
          </a:lstStyle>
          <a:p>
            <a:fld id="{31421AFA-3AE7-4CEA-BC9B-447859BED57B}" type="slidenum">
              <a:rPr lang="en-GB" smtClean="0"/>
              <a:pPr/>
              <a:t>‹nr.›</a:t>
            </a:fld>
            <a:endParaRPr lang="en-GB"/>
          </a:p>
        </p:txBody>
      </p:sp>
      <p:sp>
        <p:nvSpPr>
          <p:cNvPr id="5" name="Content Placeholder 2"/>
          <p:cNvSpPr>
            <a:spLocks noGrp="1"/>
          </p:cNvSpPr>
          <p:nvPr>
            <p:ph idx="1"/>
          </p:nvPr>
        </p:nvSpPr>
        <p:spPr>
          <a:xfrm>
            <a:off x="831708" y="1989173"/>
            <a:ext cx="10560175" cy="4088178"/>
          </a:xfrm>
        </p:spPr>
        <p:txBody>
          <a:bodyPr lIns="0"/>
          <a:lstStyle>
            <a:lvl1pPr marL="158368" indent="-158368">
              <a:lnSpc>
                <a:spcPts val="1500"/>
              </a:lnSpc>
              <a:spcAft>
                <a:spcPts val="600"/>
              </a:spcAft>
              <a:defRPr sz="1200"/>
            </a:lvl1pPr>
            <a:lvl2pPr marL="361870" indent="-188871" defTabSz="457098" eaLnBrk="0" hangingPunct="0">
              <a:lnSpc>
                <a:spcPts val="1500"/>
              </a:lnSpc>
              <a:spcAft>
                <a:spcPts val="600"/>
              </a:spcAft>
              <a:buFont typeface="Verdana" panose="020B0604030504040204" pitchFamily="34" charset="0"/>
              <a:buChar char="−"/>
              <a:defRPr sz="1200"/>
            </a:lvl2pPr>
            <a:lvl3pPr marL="475105" indent="-158368">
              <a:lnSpc>
                <a:spcPts val="1500"/>
              </a:lnSpc>
              <a:spcAft>
                <a:spcPts val="600"/>
              </a:spcAft>
              <a:defRPr sz="1100"/>
            </a:lvl3pPr>
            <a:lvl4pPr marL="633473" indent="-158368">
              <a:lnSpc>
                <a:spcPts val="1500"/>
              </a:lnSpc>
              <a:spcAft>
                <a:spcPts val="600"/>
              </a:spcAft>
              <a:defRPr sz="1100"/>
            </a:lvl4pPr>
            <a:lvl5pPr marL="791842" indent="-158368">
              <a:lnSpc>
                <a:spcPts val="1500"/>
              </a:lnSpc>
              <a:spcAft>
                <a:spcPts val="600"/>
              </a:spcAft>
              <a:defRPr sz="1100"/>
            </a:lvl5pPr>
          </a:lstStyle>
          <a:p>
            <a:pPr lvl="0"/>
            <a:r>
              <a:rPr lang="en-GB" noProof="0"/>
              <a:t>Click to edit Master text styles</a:t>
            </a:r>
          </a:p>
          <a:p>
            <a:pPr marL="361870" lvl="1" indent="-188871" defTabSz="457098" eaLnBrk="0" hangingPunct="0">
              <a:spcAft>
                <a:spcPts val="600"/>
              </a:spcAft>
              <a:buFont typeface="Verdana" panose="020B0604030504040204" pitchFamily="34" charset="0"/>
              <a:buChar char="−"/>
            </a:pPr>
            <a:r>
              <a:rPr lang="en-GB" sz="1200">
                <a:latin typeface="Verdana"/>
                <a:cs typeface="ＭＳ Ｐゴシック" pitchFamily="-111" charset="-128"/>
              </a:rPr>
              <a:t>Click to edit Master text styles</a:t>
            </a:r>
          </a:p>
        </p:txBody>
      </p:sp>
    </p:spTree>
    <p:extLst>
      <p:ext uri="{BB962C8B-B14F-4D97-AF65-F5344CB8AC3E}">
        <p14:creationId xmlns:p14="http://schemas.microsoft.com/office/powerpoint/2010/main" val="2640323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5B6B20EE-9007-4E05-A36D-5709B15D2E95}"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5EDDED1-B12A-41B0-9363-4D25195FC838}"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852F08A5-A68E-417E-A6F5-12BAAB57E5E8}" type="datetime1">
              <a:rPr lang="en-GB" smtClean="0"/>
              <a:t>28/06/2024</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‹nr.›</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AD6D005A-5245-4B6E-BA10-08145906117F}" type="datetime1">
              <a:rPr lang="en-GB" smtClean="0"/>
              <a:t>28/06/2024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E576A4F-519F-426D-92DF-A4F05A911A79}" type="datetime1">
              <a:rPr lang="en-GB" smtClean="0"/>
              <a:t>28/06/2024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1D178E09-818A-412E-A9B4-049CEA1308BB}" type="datetime1">
              <a:rPr lang="en-GB" smtClean="0"/>
              <a:t>28/06/2024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412A1332-85EA-4A14-B6D3-EA8DA7EF2D52}"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8979745D-ACBB-48FA-AB98-8A1EB44039C3}" type="datetime1">
              <a:rPr lang="en-GB" smtClean="0"/>
              <a:t>28/06/2024</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43883DC-A2C4-4CA1-BBDB-2B9A6D6FA766}"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C999CF5C-90C1-4A57-8CD8-C17F83D62820}"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B8773609-5BF7-45D4-A2D6-8D8CCFF2571B}" type="datetime1">
              <a:rPr lang="en-GB" smtClean="0"/>
              <a:t>28/06/2024</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5BDFEC95-16F3-48E3-BA2E-C49F42632FCE}"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AF56792C-B697-4768-8562-DF420D479EB3}" type="datetime1">
              <a:rPr lang="en-GB" smtClean="0"/>
              <a:t>28/06/2024</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97B7D83-F0F0-4A65-AF9C-47FADFC771BA}"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3ACDFC5D-DE8F-4749-B0A5-477701938E65}"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9C42DEA7-4CB2-4DA4-A274-14D33D5B7E42}"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73D94703-A89E-4D15-BC94-25D01525EDF2}"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67D11783-FDEC-41AB-9A7E-ED66B1CF4DB5}" type="datetime1">
              <a:rPr lang="en-GB" smtClean="0"/>
              <a:t>28/06/2024</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DECB509C-3E59-4807-A9B6-F8F9BE55816A}" type="datetime1">
              <a:rPr lang="en-GB" smtClean="0"/>
              <a:t>28/06/2024</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D0E040E-DD17-4096-B2F2-A7F9EE10F86F}"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ABF038A6-0DB4-42CD-9DE6-0C420EDA3786}" type="datetime1">
              <a:rPr lang="en-GB" smtClean="0"/>
              <a:t>28/06/2024</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6635415-9566-40BB-A08C-357EB168F88F}" type="datetime1">
              <a:rPr lang="en-GB" smtClean="0"/>
              <a:t>28/06/2024</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02A37097-3850-47C5-BB2B-26428B43E9A2}" type="datetime1">
              <a:rPr lang="en-GB" smtClean="0"/>
              <a:t>28/06/2024</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E46EDED0-34BB-4684-9324-EB0DDFE82D40}" type="datetime1">
              <a:rPr lang="en-GB" smtClean="0"/>
              <a:t>28/06/2024</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53BD7107-D2E3-4D8F-A0FA-06A63FB1DBEB}" type="datetime1">
              <a:rPr lang="en-GB" smtClean="0"/>
              <a:t>28/06/2024</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A3DEED23-3E72-4C8D-A16B-249022F35674}" type="datetime1">
              <a:rPr lang="en-GB" smtClean="0"/>
              <a:t>28/06/2024</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CB6C439B-894B-4123-A2E5-A626A4C0341B}" type="datetime1">
              <a:rPr lang="en-GB" smtClean="0"/>
              <a:t>28/06/2024</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D42D1015-FD33-4BBB-912E-9DA67840625D}" type="datetime1">
              <a:rPr lang="en-GB" smtClean="0"/>
              <a:t>28/06/2024</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4F38556A-307C-40C5-BDE6-33D056B8790B}" type="datetime1">
              <a:rPr lang="en-GB" smtClean="0"/>
              <a:t>28/06/2024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CC68DF7B-21AC-45F2-816F-21DF7BEF8BE3}" type="datetime1">
              <a:rPr lang="en-GB" smtClean="0"/>
              <a:t>28/06/2024</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44B1856-8556-4043-B32D-874CC38FBA51}"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F850419B-F95B-428A-A376-6796B4E67733}" type="datetime1">
              <a:rPr lang="en-GB" smtClean="0"/>
              <a:t>28/06/2024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626BE9FD-260B-48D6-9772-EE95E8188464}" type="datetime1">
              <a:rPr lang="en-GB" smtClean="0"/>
              <a:t>28/06/2024</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FF3D8AC6-2AA6-4CDB-B7B9-5F56C30771F1}" type="datetime1">
              <a:rPr lang="en-GB" smtClean="0"/>
              <a:t>28/06/2024</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7E12C29D-DBBB-474A-B7C4-DE98F7E10ACB}" type="datetime1">
              <a:rPr lang="en-GB" smtClean="0"/>
              <a:t>28/06/2024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‹nr.›</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tx1"/>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tx1"/>
                </a:solidFill>
              </a:defRPr>
            </a:lvl1pPr>
          </a:lstStyle>
          <a:p>
            <a:fld id="{C48A1A0C-1FC6-4DAC-A37A-5E54584DFF3A}" type="datetime1">
              <a:rPr lang="en-GB" smtClean="0"/>
              <a:t>28/06/2024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a:xfrm>
            <a:off x="1350000" y="1122363"/>
            <a:ext cx="8509963" cy="1984631"/>
          </a:xfrm>
        </p:spPr>
        <p:txBody>
          <a:bodyPr anchor="b"/>
          <a:lstStyle>
            <a:lvl1pPr algn="l">
              <a:defRPr sz="6000">
                <a:solidFill>
                  <a:schemeClr val="accent2"/>
                </a:solidFill>
              </a:defRPr>
            </a:lvl1pPr>
          </a:lstStyle>
          <a:p>
            <a:r>
              <a:rPr lang="en-GB" noProof="0"/>
              <a:t>Click to add </a:t>
            </a:r>
            <a:r>
              <a:rPr lang="en-GB"/>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a:defRPr>
                <a:solidFill>
                  <a:schemeClr val="accent2"/>
                </a:solidFill>
              </a:defRPr>
            </a:lvl1pPr>
          </a:lstStyle>
          <a:p>
            <a:fld id="{D406E06E-DAF3-43F7-8737-9A0D1F3C4136}" type="datetime1">
              <a:rPr lang="en-GB" smtClean="0"/>
              <a:t>28/06/2024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a:defRPr>
                <a:solidFill>
                  <a:schemeClr val="accent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a:defRPr sz="100">
                <a:noFill/>
              </a:defRPr>
            </a:lvl1pPr>
          </a:lstStyle>
          <a:p>
            <a:fld id="{21EE3223-18A7-47C5-A323-83823AF5FD9C}" type="datetime1">
              <a:rPr lang="en-GB" smtClean="0"/>
              <a:t>28/06/2024</a:t>
            </a:fld>
            <a:endParaRPr lang="en-GB"/>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anchor="b"/>
          <a:lstStyle>
            <a:lvl1pPr algn="l">
              <a:defRPr sz="6000">
                <a:solidFill>
                  <a:schemeClr val="bg1"/>
                </a:solidFill>
              </a:defRPr>
            </a:lvl1pPr>
          </a:lstStyle>
          <a:p>
            <a:r>
              <a:rPr lang="en-GB" noProof="0"/>
              <a:t>Click to add </a:t>
            </a:r>
            <a:r>
              <a:rPr lang="en-GB"/>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p>
            <a:fld id="{8A1CB63D-F7B0-4795-B49B-A61CA0DD908F}" type="datetime1">
              <a:rPr lang="en-GB" smtClean="0"/>
              <a:t>28/06/2024</a:t>
            </a:fld>
            <a:endParaRPr lang="en-GB"/>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p>
            <a:fld id="{DD589E52-99CA-47BE-B517-BE14012CB397}" type="datetime1">
              <a:rPr lang="en-GB" smtClean="0"/>
              <a:t>28/06/2024</a:t>
            </a:fld>
            <a:endParaRPr lang="en-GB"/>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43111E84-264C-46FF-9783-8791F4BDE20D}"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2" name="Title 1"/>
          <p:cNvSpPr>
            <a:spLocks noGrp="1"/>
          </p:cNvSpPr>
          <p:nvPr>
            <p:ph type="ctrTitle" hasCustomPrompt="1"/>
          </p:nvPr>
        </p:nvSpPr>
        <p:spPr bwMode="white">
          <a:xfrm>
            <a:off x="360000" y="654050"/>
            <a:ext cx="11471638" cy="938213"/>
          </a:xfrm>
        </p:spPr>
        <p:txBody>
          <a:bodyPr anchor="t" anchorCtr="0"/>
          <a:lstStyle>
            <a:lvl1pPr algn="l">
              <a:defRPr sz="6000">
                <a:solidFill>
                  <a:schemeClr val="bg2"/>
                </a:solidFill>
              </a:defRPr>
            </a:lvl1pPr>
          </a:lstStyle>
          <a:p>
            <a:r>
              <a:rPr lang="en-GB" noProof="0"/>
              <a:t>Click to add </a:t>
            </a:r>
            <a:r>
              <a:rPr lang="en-GB"/>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67CE40C-0469-4C5B-BEE5-5EC2AB777154}"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A26DD8D6-EF4F-495C-A970-DD544FEA669F}"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1"/>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292DF3A2-0EC0-4584-ADFA-FA3C0D434A85}"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a:spcAft>
                <a:spcPts val="0"/>
              </a:spcAft>
              <a:buNone/>
              <a:defRPr sz="1600"/>
            </a:lvl1pPr>
          </a:lstStyle>
          <a:p>
            <a:r>
              <a:rPr lang="en-GB"/>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1471638" cy="1174751"/>
          </a:xfrm>
        </p:spPr>
        <p:txBody>
          <a:bodyPr anchor="t" anchorCtr="0"/>
          <a:lstStyle>
            <a:lvl1pPr algn="l">
              <a:defRPr sz="6000">
                <a:solidFill>
                  <a:schemeClr val="tx2"/>
                </a:solidFill>
              </a:defRPr>
            </a:lvl1pPr>
          </a:lstStyle>
          <a:p>
            <a:r>
              <a:rPr lang="en-GB" noProof="0"/>
              <a:t>Click to add </a:t>
            </a:r>
            <a:r>
              <a:rPr lang="en-GB"/>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en-GB"/>
              <a:t>Click to add Name Last name</a:t>
            </a:r>
            <a:br>
              <a:rPr lang="en-GB"/>
            </a:br>
            <a:r>
              <a:rPr lang="en-GB"/>
              <a:t>Job title, Department</a:t>
            </a:r>
            <a:br>
              <a:rPr lang="en-GB"/>
            </a:br>
            <a:r>
              <a:rPr lang="en-GB"/>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9FC398C-DB1E-4929-9B23-28871365B6B2}"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91373803-A494-41AB-8444-2D5D31E30F20}" type="datetime1">
              <a:rPr lang="en-GB" smtClean="0"/>
              <a:t>28/06/2024</a:t>
            </a:fld>
            <a:endParaRPr lang="en-GB"/>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GB"/>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GB" smtClean="0"/>
              <a:pPr/>
              <a:t>‹nr.›</a:t>
            </a:fld>
            <a:endParaRPr lang="en-GB"/>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2"/>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PICTURES</a:t>
            </a:r>
            <a:br>
              <a:rPr lang="en-GB" sz="900">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Insert corporate picture from Templafy</a:t>
            </a: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noProof="1">
                <a:solidFill>
                  <a:srgbClr val="333333"/>
                </a:solidFill>
                <a:latin typeface="+mn-lt"/>
                <a:cs typeface="Verdana" panose="020B0604030504040204" pitchFamily="34" charset="0"/>
              </a:rPr>
              <a:t>1.</a:t>
            </a:r>
            <a:r>
              <a:rPr lang="en-GB" altLang="da-DK" sz="900" b="0" noProof="1">
                <a:solidFill>
                  <a:srgbClr val="333333"/>
                </a:solidFill>
                <a:latin typeface="+mn-lt"/>
                <a:cs typeface="Verdana" panose="020B0604030504040204" pitchFamily="34" charset="0"/>
              </a:rPr>
              <a:t> Click the blue </a:t>
            </a:r>
            <a:r>
              <a:rPr lang="en-GB" altLang="da-DK" sz="900" b="1" baseline="0" noProof="1">
                <a:solidFill>
                  <a:srgbClr val="333333"/>
                </a:solidFill>
                <a:latin typeface="+mn-lt"/>
                <a:cs typeface="Verdana" panose="020B0604030504040204" pitchFamily="34" charset="0"/>
              </a:rPr>
              <a:t>Templafy </a:t>
            </a:r>
            <a:r>
              <a:rPr lang="en-GB"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2. </a:t>
            </a:r>
            <a:r>
              <a:rPr lang="en-GB" altLang="da-DK" sz="900" b="0" baseline="0" noProof="1">
                <a:solidFill>
                  <a:srgbClr val="333333"/>
                </a:solidFill>
                <a:latin typeface="+mn-lt"/>
                <a:cs typeface="Verdana" panose="020B0604030504040204" pitchFamily="34" charset="0"/>
              </a:rPr>
              <a:t>In the dropdown, click </a:t>
            </a:r>
            <a:r>
              <a:rPr lang="en-GB" altLang="da-DK" sz="900" b="1" baseline="0" noProof="1">
                <a:solidFill>
                  <a:srgbClr val="333333"/>
                </a:solidFill>
                <a:latin typeface="+mn-lt"/>
                <a:cs typeface="Verdana" panose="020B0604030504040204" pitchFamily="34" charset="0"/>
              </a:rPr>
              <a:t>Images</a:t>
            </a:r>
            <a:r>
              <a:rPr lang="en-GB" altLang="da-DK" sz="900" b="0" baseline="0" noProof="1">
                <a:solidFill>
                  <a:srgbClr val="333333"/>
                </a:solidFill>
                <a:latin typeface="+mn-lt"/>
                <a:cs typeface="Verdana" panose="020B0604030504040204" pitchFamily="34" charset="0"/>
              </a:rPr>
              <a:t>, or click the </a:t>
            </a:r>
            <a:r>
              <a:rPr lang="en-GB" altLang="da-DK" sz="900" b="1" baseline="0" noProof="1">
                <a:solidFill>
                  <a:srgbClr val="333333"/>
                </a:solidFill>
                <a:latin typeface="+mn-lt"/>
                <a:cs typeface="Verdana" panose="020B0604030504040204" pitchFamily="34" charset="0"/>
              </a:rPr>
              <a:t>Images </a:t>
            </a:r>
            <a:r>
              <a:rPr lang="en-GB" altLang="da-DK" sz="900" b="0" i="0" baseline="0" noProof="1">
                <a:solidFill>
                  <a:srgbClr val="333333"/>
                </a:solidFill>
                <a:latin typeface="+mn-lt"/>
                <a:cs typeface="Verdana" panose="020B0604030504040204" pitchFamily="34" charset="0"/>
              </a:rPr>
              <a:t>button</a:t>
            </a:r>
            <a:r>
              <a:rPr lang="en-GB" altLang="da-DK" sz="900" b="0" baseline="0" noProof="1">
                <a:solidFill>
                  <a:srgbClr val="333333"/>
                </a:solidFill>
                <a:latin typeface="+mn-lt"/>
                <a:cs typeface="Verdana" panose="020B0604030504040204" pitchFamily="34" charset="0"/>
              </a:rPr>
              <a:t> in the Templafy pane on the right side of the screen</a:t>
            </a:r>
            <a:endParaRPr lang="en-GB"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1" baseline="0" noProof="1">
                <a:solidFill>
                  <a:srgbClr val="333333"/>
                </a:solidFill>
                <a:latin typeface="+mn-lt"/>
                <a:cs typeface="Verdana" panose="020B0604030504040204" pitchFamily="34" charset="0"/>
              </a:rPr>
              <a:t>Insert picture</a:t>
            </a:r>
          </a:p>
          <a:p>
            <a:pPr eaLnBrk="1" hangingPunct="1">
              <a:spcAft>
                <a:spcPts val="600"/>
              </a:spcAft>
              <a:defRPr/>
            </a:pPr>
            <a:r>
              <a:rPr lang="en-GB" altLang="da-DK" sz="900" b="0" noProof="1">
                <a:solidFill>
                  <a:srgbClr val="333333"/>
                </a:solidFill>
                <a:latin typeface="+mn-lt"/>
                <a:cs typeface="Verdana" panose="020B0604030504040204" pitchFamily="34" charset="0"/>
              </a:rPr>
              <a:t>On slides with pictureplaceholder, click on the icon and choose </a:t>
            </a:r>
            <a:r>
              <a:rPr lang="en-GB" altLang="da-DK" sz="900" b="1" noProof="1">
                <a:solidFill>
                  <a:srgbClr val="333333"/>
                </a:solidFill>
                <a:latin typeface="+mn-lt"/>
                <a:cs typeface="Verdana" panose="020B0604030504040204" pitchFamily="34" charset="0"/>
              </a:rPr>
              <a:t>Insert</a:t>
            </a:r>
          </a:p>
          <a:p>
            <a:pPr eaLnBrk="1" hangingPunct="1">
              <a:spcBef>
                <a:spcPts val="1200"/>
              </a:spcBef>
              <a:spcAft>
                <a:spcPts val="600"/>
              </a:spcAft>
              <a:defRPr/>
            </a:pPr>
            <a:r>
              <a:rPr lang="en-GB" sz="900" b="1" noProof="1">
                <a:solidFill>
                  <a:srgbClr val="333333"/>
                </a:solidFill>
                <a:latin typeface="+mn-lt"/>
                <a:cs typeface="Verdana" panose="020B0604030504040204" pitchFamily="34" charset="0"/>
              </a:rPr>
              <a:t>Crop picture</a:t>
            </a:r>
          </a:p>
          <a:p>
            <a:pPr eaLnBrk="1" hangingPunct="1">
              <a:spcAft>
                <a:spcPts val="600"/>
              </a:spcAft>
              <a:defRPr/>
            </a:pPr>
            <a:r>
              <a:rPr lang="en-GB" altLang="da-DK" sz="900" b="1" noProof="1">
                <a:solidFill>
                  <a:srgbClr val="333333"/>
                </a:solidFill>
                <a:latin typeface="+mn-lt"/>
                <a:cs typeface="Verdana" panose="020B0604030504040204" pitchFamily="34" charset="0"/>
              </a:rPr>
              <a:t>1. </a:t>
            </a: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Crop</a:t>
            </a:r>
            <a:r>
              <a:rPr lang="en-GB" altLang="da-DK" sz="900" b="0" noProof="1">
                <a:solidFill>
                  <a:srgbClr val="333333"/>
                </a:solidFill>
                <a:latin typeface="+mn-lt"/>
                <a:cs typeface="Verdana" panose="020B0604030504040204" pitchFamily="34" charset="0"/>
              </a:rPr>
              <a:t> to change size or focus of the picture</a:t>
            </a: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If you want to scale the picture, hold </a:t>
            </a:r>
            <a:r>
              <a:rPr lang="en-GB" altLang="da-DK" sz="900" b="1" noProof="1">
                <a:solidFill>
                  <a:srgbClr val="333333"/>
                </a:solidFill>
                <a:latin typeface="+mn-lt"/>
                <a:cs typeface="Verdana" panose="020B0604030504040204" pitchFamily="34" charset="0"/>
              </a:rPr>
              <a:t>SHIFT</a:t>
            </a:r>
            <a:r>
              <a:rPr lang="en-GB" altLang="da-DK" sz="900" b="0" noProof="1">
                <a:solidFill>
                  <a:srgbClr val="333333"/>
                </a:solidFill>
                <a:latin typeface="+mn-lt"/>
                <a:cs typeface="Verdana" panose="020B0604030504040204" pitchFamily="34" charset="0"/>
              </a:rPr>
              <a:t>-key down while dragging the corners of the picture</a:t>
            </a:r>
            <a:br>
              <a:rPr lang="en-GB" altLang="da-DK" sz="900" b="0" noProof="1">
                <a:solidFill>
                  <a:srgbClr val="333333"/>
                </a:solidFill>
                <a:latin typeface="+mn-lt"/>
                <a:cs typeface="Verdana" panose="020B0604030504040204" pitchFamily="34" charset="0"/>
              </a:rPr>
            </a:b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t>
            </a:r>
            <a:r>
              <a:rPr lang="en-GB"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en-GB"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GB" sz="1600">
                <a:solidFill>
                  <a:srgbClr val="333333"/>
                </a:solidFill>
                <a:latin typeface="+mn-lt"/>
                <a:cs typeface="Verdana" panose="020B0604030504040204" pitchFamily="34" charset="0"/>
              </a:rPr>
              <a:t>GUIDES</a:t>
            </a:r>
            <a:endParaRPr lang="en-GB" sz="1600" b="1"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Click the </a:t>
            </a:r>
            <a:r>
              <a:rPr lang="en-GB" altLang="da-DK" sz="900" b="1" noProof="1">
                <a:solidFill>
                  <a:srgbClr val="333333"/>
                </a:solidFill>
                <a:latin typeface="+mn-lt"/>
                <a:cs typeface="Verdana" panose="020B0604030504040204" pitchFamily="34" charset="0"/>
              </a:rPr>
              <a:t>View</a:t>
            </a:r>
            <a:r>
              <a:rPr lang="en-GB" altLang="da-DK" sz="900" b="0" noProof="1">
                <a:solidFill>
                  <a:srgbClr val="333333"/>
                </a:solidFill>
                <a:latin typeface="+mn-lt"/>
                <a:cs typeface="Verdana" panose="020B0604030504040204" pitchFamily="34" charset="0"/>
              </a:rPr>
              <a:t> tab and set tick mark next to </a:t>
            </a:r>
            <a:r>
              <a:rPr lang="en-GB" altLang="da-DK" sz="900" b="1" noProof="1">
                <a:solidFill>
                  <a:srgbClr val="333333"/>
                </a:solidFill>
                <a:latin typeface="+mn-lt"/>
                <a:cs typeface="Verdana" panose="020B0604030504040204" pitchFamily="34" charset="0"/>
              </a:rPr>
              <a:t>Guides</a:t>
            </a: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HINT: Alt + F9 </a:t>
            </a:r>
            <a:r>
              <a:rPr lang="en-GB" altLang="da-DK" sz="900" b="0" noProof="1">
                <a:solidFill>
                  <a:srgbClr val="333333"/>
                </a:solidFill>
                <a:latin typeface="+mn-lt"/>
                <a:cs typeface="Verdana" panose="020B0604030504040204" pitchFamily="34" charset="0"/>
              </a:rPr>
              <a:t>for quick view of guides</a:t>
            </a: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Mac: </a:t>
            </a:r>
            <a:r>
              <a:rPr lang="en-GB" sz="900" b="0" i="0">
                <a:solidFill>
                  <a:srgbClr val="333333"/>
                </a:solidFill>
                <a:effectLst/>
                <a:latin typeface="Verdana"/>
              </a:rPr>
              <a:t>⌘ </a:t>
            </a:r>
            <a:r>
              <a:rPr lang="en-GB"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3"/>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4"/>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5"/>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HEADER &amp; FOOTER</a:t>
            </a:r>
          </a:p>
          <a:p>
            <a:pPr eaLnBrk="1" hangingPunct="1">
              <a:spcAft>
                <a:spcPts val="600"/>
              </a:spcAft>
              <a:defRPr/>
            </a:pPr>
            <a:r>
              <a:rPr lang="en-GB" altLang="da-DK" sz="900" b="0" noProof="1">
                <a:solidFill>
                  <a:srgbClr val="333333"/>
                </a:solidFill>
                <a:latin typeface="+mn-lt"/>
                <a:cs typeface="Verdana" panose="020B0604030504040204" pitchFamily="34" charset="0"/>
              </a:rPr>
              <a:t>Do this at the very end to apply the changes on all slides</a:t>
            </a:r>
          </a:p>
          <a:p>
            <a:pPr eaLnBrk="1" hangingPunct="1">
              <a:spcAft>
                <a:spcPts val="600"/>
              </a:spcAft>
              <a:defRPr/>
            </a:pPr>
            <a:r>
              <a:rPr lang="en-GB" altLang="da-DK" sz="900" b="0" noProof="1">
                <a:solidFill>
                  <a:srgbClr val="333333"/>
                </a:solidFill>
                <a:latin typeface="+mn-lt"/>
                <a:cs typeface="Verdana" panose="020B0604030504040204" pitchFamily="34" charset="0"/>
              </a:rPr>
              <a:t>Click on </a:t>
            </a:r>
            <a:r>
              <a:rPr lang="en-GB" altLang="da-DK" sz="900" b="1" noProof="1">
                <a:solidFill>
                  <a:srgbClr val="333333"/>
                </a:solidFill>
                <a:latin typeface="+mn-lt"/>
                <a:cs typeface="Verdana" panose="020B0604030504040204" pitchFamily="34" charset="0"/>
              </a:rPr>
              <a:t>Header and Footer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Insert</a:t>
            </a:r>
            <a:r>
              <a:rPr lang="en-GB" altLang="da-DK" sz="900" b="0" noProof="1">
                <a:solidFill>
                  <a:srgbClr val="333333"/>
                </a:solidFill>
                <a:latin typeface="+mn-lt"/>
                <a:cs typeface="Verdana" panose="020B0604030504040204" pitchFamily="34" charset="0"/>
              </a:rPr>
              <a:t> tab (write the desired text, click date or page number from or to)</a:t>
            </a:r>
          </a:p>
          <a:p>
            <a:pPr eaLnBrk="1" hangingPunct="1">
              <a:spcAft>
                <a:spcPts val="600"/>
              </a:spcAft>
              <a:defRPr/>
            </a:pPr>
            <a:r>
              <a:rPr lang="en-GB" altLang="da-DK" sz="900" b="0" noProof="1">
                <a:solidFill>
                  <a:srgbClr val="333333"/>
                </a:solidFill>
                <a:latin typeface="+mn-lt"/>
                <a:cs typeface="Verdana" panose="020B0604030504040204" pitchFamily="34" charset="0"/>
              </a:rPr>
              <a:t>Click </a:t>
            </a:r>
            <a:r>
              <a:rPr lang="en-GB" altLang="da-DK" sz="900" b="1" noProof="1">
                <a:solidFill>
                  <a:srgbClr val="333333"/>
                </a:solidFill>
                <a:latin typeface="+mn-lt"/>
                <a:cs typeface="Verdana" panose="020B0604030504040204" pitchFamily="34" charset="0"/>
              </a:rPr>
              <a:t>Apply to All </a:t>
            </a:r>
            <a:r>
              <a:rPr lang="en-GB" altLang="da-DK" sz="900" b="0" noProof="1">
                <a:solidFill>
                  <a:srgbClr val="333333"/>
                </a:solidFill>
                <a:latin typeface="+mn-lt"/>
                <a:cs typeface="Verdana" panose="020B0604030504040204" pitchFamily="34" charset="0"/>
              </a:rPr>
              <a:t>or </a:t>
            </a:r>
            <a:r>
              <a:rPr lang="en-GB" altLang="da-DK" sz="900" b="1" noProof="1">
                <a:solidFill>
                  <a:srgbClr val="333333"/>
                </a:solidFill>
                <a:latin typeface="+mn-lt"/>
                <a:cs typeface="Verdana" panose="020B0604030504040204" pitchFamily="34" charset="0"/>
              </a:rPr>
              <a:t>Apply</a:t>
            </a:r>
            <a:r>
              <a:rPr lang="en-GB" altLang="da-DK" sz="900" b="0" noProof="1">
                <a:solidFill>
                  <a:srgbClr val="333333"/>
                </a:solidFill>
                <a:latin typeface="+mn-lt"/>
                <a:cs typeface="Verdana" panose="020B0604030504040204" pitchFamily="34" charset="0"/>
              </a:rPr>
              <a:t> if only used on one slide</a:t>
            </a: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eaLnBrk="1" hangingPunct="1">
              <a:spcAft>
                <a:spcPts val="600"/>
              </a:spcAft>
              <a:defRPr/>
            </a:pPr>
            <a:r>
              <a:rPr lang="en-GB" altLang="da-DK" sz="1600" b="0" noProof="1">
                <a:solidFill>
                  <a:srgbClr val="333333"/>
                </a:solidFill>
                <a:latin typeface="+mn-lt"/>
                <a:cs typeface="Verdana" panose="020B0604030504040204" pitchFamily="34" charset="0"/>
              </a:rPr>
              <a:t>COPY/PASTE CONTENT</a:t>
            </a:r>
          </a:p>
          <a:p>
            <a:pPr eaLnBrk="1" hangingPunct="1">
              <a:spcAft>
                <a:spcPts val="600"/>
              </a:spcAft>
              <a:defRPr/>
            </a:pPr>
            <a:r>
              <a:rPr lang="en-GB" altLang="da-DK" sz="900" b="0" noProof="1">
                <a:solidFill>
                  <a:srgbClr val="333333"/>
                </a:solidFill>
                <a:latin typeface="+mn-lt"/>
                <a:cs typeface="Verdana" panose="020B0604030504040204" pitchFamily="34" charset="0"/>
              </a:rPr>
              <a:t>When copying old content to your new presentation, 2 options are available:</a:t>
            </a:r>
          </a:p>
          <a:p>
            <a:pPr eaLnBrk="1" hangingPunct="1">
              <a:spcAft>
                <a:spcPts val="600"/>
              </a:spcAft>
              <a:defRPr/>
            </a:pPr>
            <a:r>
              <a:rPr lang="en-GB" altLang="da-DK" sz="900" b="1" noProof="1">
                <a:solidFill>
                  <a:srgbClr val="333333"/>
                </a:solidFill>
                <a:latin typeface="+mn-lt"/>
                <a:cs typeface="Verdana" panose="020B0604030504040204" pitchFamily="34" charset="0"/>
              </a:rPr>
              <a:t>1. Best practice: </a:t>
            </a:r>
            <a:r>
              <a:rPr lang="en-GB" altLang="da-DK" sz="900" b="0" noProof="1">
                <a:solidFill>
                  <a:srgbClr val="333333"/>
                </a:solidFill>
                <a:latin typeface="+mn-lt"/>
                <a:cs typeface="Verdana" panose="020B0604030504040204" pitchFamily="34" charset="0"/>
              </a:rPr>
              <a:t>Create a slide in your new presentation and copy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piece of content at a time (e.g. copy all text from </a:t>
            </a:r>
            <a:r>
              <a:rPr lang="en-GB" altLang="da-DK" sz="900" b="0" i="0" u="sng" noProof="1">
                <a:solidFill>
                  <a:srgbClr val="333333"/>
                </a:solidFill>
                <a:latin typeface="+mn-lt"/>
                <a:cs typeface="Verdana" panose="020B0604030504040204" pitchFamily="34" charset="0"/>
              </a:rPr>
              <a:t>one</a:t>
            </a:r>
            <a:r>
              <a:rPr lang="en-GB" altLang="da-DK" sz="900" b="0" i="0" u="none" noProof="1">
                <a:solidFill>
                  <a:srgbClr val="333333"/>
                </a:solidFill>
                <a:latin typeface="+mn-lt"/>
                <a:cs typeface="Verdana" panose="020B0604030504040204" pitchFamily="34" charset="0"/>
              </a:rPr>
              <a:t> textbox)</a:t>
            </a:r>
            <a:endParaRPr lang="en-GB" altLang="da-DK" sz="900" b="1" i="0" u="sng" noProof="1">
              <a:solidFill>
                <a:srgbClr val="333333"/>
              </a:solidFill>
              <a:latin typeface="+mn-lt"/>
              <a:cs typeface="Verdana" panose="020B0604030504040204" pitchFamily="34" charset="0"/>
            </a:endParaRPr>
          </a:p>
          <a:p>
            <a:pPr eaLnBrk="1" hangingPunct="1">
              <a:spcAft>
                <a:spcPts val="600"/>
              </a:spcAft>
              <a:defRPr/>
            </a:pPr>
            <a:r>
              <a:rPr lang="en-GB" altLang="da-DK" sz="900" b="1" noProof="1">
                <a:solidFill>
                  <a:srgbClr val="333333"/>
                </a:solidFill>
                <a:latin typeface="+mn-lt"/>
                <a:cs typeface="Verdana" panose="020B0604030504040204" pitchFamily="34" charset="0"/>
              </a:rPr>
              <a:t>2. </a:t>
            </a:r>
            <a:r>
              <a:rPr lang="en-GB"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en-GB" altLang="da-DK" sz="900" b="1" noProof="1">
              <a:solidFill>
                <a:srgbClr val="333333"/>
              </a:solidFill>
              <a:latin typeface="+mn-lt"/>
              <a:cs typeface="Verdana" panose="020B0604030504040204" pitchFamily="34" charset="0"/>
            </a:endParaRPr>
          </a:p>
          <a:p>
            <a:pPr eaLnBrk="1" hangingPunct="1">
              <a:spcAft>
                <a:spcPts val="600"/>
              </a:spcAft>
              <a:defRPr/>
            </a:pPr>
            <a:endParaRPr lang="en-GB"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Insert predefined slides and elements from the Templafy button. Choose </a:t>
            </a:r>
            <a:r>
              <a:rPr lang="en-GB" altLang="da-DK" sz="900" b="1" noProof="1">
                <a:solidFill>
                  <a:srgbClr val="333333"/>
                </a:solidFill>
                <a:latin typeface="+mn-lt"/>
                <a:cs typeface="Verdana" panose="020B0604030504040204" pitchFamily="34" charset="0"/>
              </a:rPr>
              <a:t>Slides</a:t>
            </a:r>
            <a:r>
              <a:rPr lang="en-GB" altLang="da-DK" sz="900" b="0" noProof="1">
                <a:solidFill>
                  <a:srgbClr val="333333"/>
                </a:solidFill>
                <a:latin typeface="+mn-lt"/>
                <a:cs typeface="Verdana" panose="020B0604030504040204" pitchFamily="34" charset="0"/>
              </a:rPr>
              <a:t> and </a:t>
            </a:r>
            <a:r>
              <a:rPr lang="en-GB" altLang="da-DK" sz="900" b="1" noProof="1">
                <a:solidFill>
                  <a:srgbClr val="333333"/>
                </a:solidFill>
                <a:latin typeface="+mn-lt"/>
                <a:cs typeface="Verdana" panose="020B0604030504040204" pitchFamily="34" charset="0"/>
              </a:rPr>
              <a:t>Slide elements </a:t>
            </a:r>
            <a:r>
              <a:rPr lang="en-GB"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en-GB"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r>
              <a:rPr lang="en-GB"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6"/>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413B4441-1448-4224-ABD1-403B93E105AD}" type="datetime1">
              <a:rPr lang="en-GB" smtClean="0"/>
              <a:t>28/06/2024</a:t>
            </a:fld>
            <a:endParaRPr lang="en-GB"/>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7"/>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TEXT STYLES</a:t>
            </a:r>
            <a:endParaRPr lang="en-GB" altLang="da-DK" sz="1600" b="0" noProof="1">
              <a:solidFill>
                <a:srgbClr val="333333"/>
              </a:solidFill>
              <a:latin typeface="+mn-lt"/>
              <a:cs typeface="Verdana" panose="020B0604030504040204" pitchFamily="34" charset="0"/>
            </a:endParaRPr>
          </a:p>
          <a:p>
            <a:pPr eaLnBrk="1" hangingPunct="1">
              <a:spcAft>
                <a:spcPts val="600"/>
              </a:spcAft>
              <a:defRPr/>
            </a:pPr>
            <a:r>
              <a:rPr lang="en-GB" altLang="da-DK" sz="900" b="0" noProof="1">
                <a:solidFill>
                  <a:srgbClr val="333333"/>
                </a:solidFill>
                <a:latin typeface="+mn-lt"/>
                <a:cs typeface="Verdana" panose="020B0604030504040204" pitchFamily="34" charset="0"/>
              </a:rPr>
              <a:t>Use the </a:t>
            </a:r>
            <a:r>
              <a:rPr lang="en-GB" altLang="da-DK" sz="900" b="1" noProof="1">
                <a:solidFill>
                  <a:srgbClr val="333333"/>
                </a:solidFill>
                <a:latin typeface="+mn-lt"/>
                <a:cs typeface="Verdana" panose="020B0604030504040204" pitchFamily="34" charset="0"/>
              </a:rPr>
              <a:t>TAB</a:t>
            </a:r>
            <a:r>
              <a:rPr lang="en-GB" altLang="da-DK" sz="900" b="0" noProof="1">
                <a:solidFill>
                  <a:srgbClr val="333333"/>
                </a:solidFill>
                <a:latin typeface="+mn-lt"/>
                <a:cs typeface="Verdana" panose="020B0604030504040204" pitchFamily="34" charset="0"/>
              </a:rPr>
              <a:t>-key</a:t>
            </a:r>
            <a:r>
              <a:rPr lang="en-GB" altLang="da-DK" sz="900" b="0" baseline="0" noProof="1">
                <a:solidFill>
                  <a:srgbClr val="333333"/>
                </a:solidFill>
                <a:latin typeface="+mn-lt"/>
                <a:cs typeface="Verdana" panose="020B0604030504040204" pitchFamily="34" charset="0"/>
              </a:rPr>
              <a:t> to jump through levels. Click </a:t>
            </a:r>
            <a:r>
              <a:rPr lang="en-GB" altLang="da-DK" sz="900" b="1" baseline="0" noProof="1">
                <a:solidFill>
                  <a:srgbClr val="333333"/>
                </a:solidFill>
                <a:latin typeface="+mn-lt"/>
                <a:cs typeface="Verdana" panose="020B0604030504040204" pitchFamily="34" charset="0"/>
              </a:rPr>
              <a:t>ENTER</a:t>
            </a:r>
            <a:r>
              <a:rPr lang="en-GB" altLang="da-DK" sz="900" b="0" baseline="0" noProof="1">
                <a:solidFill>
                  <a:srgbClr val="333333"/>
                </a:solidFill>
                <a:latin typeface="+mn-lt"/>
                <a:cs typeface="Verdana" panose="020B0604030504040204" pitchFamily="34" charset="0"/>
              </a:rPr>
              <a:t>, then </a:t>
            </a:r>
            <a:r>
              <a:rPr lang="en-GB" altLang="da-DK" sz="900" b="1" baseline="0" noProof="1">
                <a:solidFill>
                  <a:srgbClr val="333333"/>
                </a:solidFill>
                <a:latin typeface="+mn-lt"/>
                <a:cs typeface="Verdana" panose="020B0604030504040204" pitchFamily="34" charset="0"/>
              </a:rPr>
              <a:t>TAB</a:t>
            </a:r>
            <a:r>
              <a:rPr lang="en-GB" altLang="da-DK" sz="900" b="0" baseline="0" noProof="1">
                <a:solidFill>
                  <a:srgbClr val="333333"/>
                </a:solidFill>
                <a:latin typeface="+mn-lt"/>
                <a:cs typeface="Verdana" panose="020B0604030504040204" pitchFamily="34" charset="0"/>
              </a:rPr>
              <a:t> to switch from one level to the next level</a:t>
            </a:r>
          </a:p>
          <a:p>
            <a:pPr eaLnBrk="1" hangingPunct="1">
              <a:spcAft>
                <a:spcPts val="600"/>
              </a:spcAft>
              <a:defRPr/>
            </a:pPr>
            <a:r>
              <a:rPr lang="en-GB" altLang="da-DK" sz="900" b="0" baseline="0" noProof="1">
                <a:solidFill>
                  <a:srgbClr val="333333"/>
                </a:solidFill>
                <a:latin typeface="+mn-lt"/>
                <a:cs typeface="Verdana" panose="020B0604030504040204" pitchFamily="34" charset="0"/>
              </a:rPr>
              <a:t>To go back in levels use </a:t>
            </a:r>
            <a:r>
              <a:rPr lang="en-GB" altLang="da-DK" sz="900" b="1" baseline="0" noProof="1">
                <a:solidFill>
                  <a:srgbClr val="333333"/>
                </a:solidFill>
                <a:latin typeface="+mn-lt"/>
                <a:cs typeface="Verdana" panose="020B0604030504040204" pitchFamily="34" charset="0"/>
              </a:rPr>
              <a:t>SHIFT-TAB</a:t>
            </a:r>
            <a:endParaRPr lang="en-GB" sz="900" b="1" noProof="1">
              <a:solidFill>
                <a:srgbClr val="333333"/>
              </a:solidFill>
              <a:latin typeface="+mn-lt"/>
              <a:cs typeface="Verdana" panose="020B0604030504040204" pitchFamily="34" charset="0"/>
            </a:endParaRPr>
          </a:p>
          <a:p>
            <a:pPr eaLnBrk="1" hangingPunct="1">
              <a:spcAft>
                <a:spcPts val="600"/>
              </a:spcAft>
              <a:defRPr/>
            </a:pPr>
            <a:r>
              <a:rPr lang="en-GB" sz="900" noProof="1">
                <a:solidFill>
                  <a:srgbClr val="333333"/>
                </a:solidFill>
                <a:latin typeface="+mn-lt"/>
                <a:cs typeface="Verdana" panose="020B0604030504040204" pitchFamily="34" charset="0"/>
              </a:rPr>
              <a:t>Alternatively, </a:t>
            </a:r>
            <a:r>
              <a:rPr lang="en-GB" sz="900" b="1" noProof="1">
                <a:solidFill>
                  <a:srgbClr val="333333"/>
                </a:solidFill>
                <a:latin typeface="+mn-lt"/>
                <a:cs typeface="Verdana" panose="020B0604030504040204" pitchFamily="34" charset="0"/>
              </a:rPr>
              <a:t>Increase</a:t>
            </a:r>
            <a:r>
              <a:rPr lang="en-GB" sz="900" baseline="0" noProof="1">
                <a:solidFill>
                  <a:srgbClr val="333333"/>
                </a:solidFill>
                <a:latin typeface="+mn-lt"/>
                <a:cs typeface="Verdana" panose="020B0604030504040204" pitchFamily="34" charset="0"/>
              </a:rPr>
              <a:t> and </a:t>
            </a:r>
            <a:r>
              <a:rPr lang="en-GB" sz="900" b="1" baseline="0" noProof="1">
                <a:solidFill>
                  <a:srgbClr val="333333"/>
                </a:solidFill>
                <a:latin typeface="+mn-lt"/>
                <a:cs typeface="Verdana" panose="020B0604030504040204" pitchFamily="34" charset="0"/>
              </a:rPr>
              <a:t>Decrease </a:t>
            </a:r>
            <a:r>
              <a:rPr lang="en-GB" sz="900" baseline="0" noProof="1">
                <a:solidFill>
                  <a:srgbClr val="333333"/>
                </a:solidFill>
                <a:latin typeface="+mn-lt"/>
                <a:cs typeface="Verdana" panose="020B0604030504040204" pitchFamily="34" charset="0"/>
              </a:rPr>
              <a:t>list level can be used</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rgbClr val="333333"/>
                </a:solidFill>
                <a:latin typeface="+mn-lt"/>
                <a:cs typeface="Verdana" panose="020B0604030504040204" pitchFamily="34" charset="0"/>
              </a:rPr>
              <a:t>Click the </a:t>
            </a:r>
            <a:r>
              <a:rPr lang="en-GB" altLang="da-DK" sz="900" b="1" baseline="0" noProof="1">
                <a:solidFill>
                  <a:srgbClr val="333333"/>
                </a:solidFill>
                <a:latin typeface="+mn-lt"/>
                <a:cs typeface="Verdana" panose="020B0604030504040204" pitchFamily="34" charset="0"/>
              </a:rPr>
              <a:t>Reset </a:t>
            </a:r>
            <a:r>
              <a:rPr lang="en-GB" altLang="da-DK" sz="900" noProof="1">
                <a:solidFill>
                  <a:srgbClr val="333333"/>
                </a:solidFill>
                <a:latin typeface="+mn-lt"/>
                <a:cs typeface="Verdana" panose="020B0604030504040204" pitchFamily="34" charset="0"/>
              </a:rPr>
              <a:t>menu to reset position, size</a:t>
            </a:r>
            <a:r>
              <a:rPr lang="en-GB"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rgbClr val="333333"/>
                </a:solidFill>
                <a:latin typeface="+mn-lt"/>
                <a:cs typeface="Verdana" panose="020B0604030504040204" pitchFamily="34" charset="0"/>
              </a:rPr>
            </a:br>
            <a:r>
              <a:rPr lang="en-GB"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Click on the menu </a:t>
            </a:r>
            <a:r>
              <a:rPr lang="en-GB" altLang="da-DK" sz="900" b="1" noProof="1">
                <a:solidFill>
                  <a:srgbClr val="333333"/>
                </a:solidFill>
                <a:latin typeface="+mn-lt"/>
                <a:cs typeface="Verdana" panose="020B0604030504040204" pitchFamily="34" charset="0"/>
              </a:rPr>
              <a:t>New Slide </a:t>
            </a:r>
            <a:r>
              <a:rPr lang="en-GB" altLang="da-DK" sz="900" b="0" noProof="1">
                <a:solidFill>
                  <a:srgbClr val="333333"/>
                </a:solidFill>
                <a:latin typeface="+mn-lt"/>
                <a:cs typeface="Verdana" panose="020B0604030504040204" pitchFamily="34" charset="0"/>
              </a:rPr>
              <a:t>in the </a:t>
            </a:r>
            <a:r>
              <a:rPr lang="en-GB" altLang="da-DK" sz="900" b="1" noProof="1">
                <a:solidFill>
                  <a:srgbClr val="333333"/>
                </a:solidFill>
                <a:latin typeface="+mn-lt"/>
                <a:cs typeface="Verdana" panose="020B0604030504040204" pitchFamily="34" charset="0"/>
              </a:rPr>
              <a:t>Home</a:t>
            </a:r>
            <a:r>
              <a:rPr lang="en-GB" altLang="da-DK" sz="900" b="0" noProof="1">
                <a:solidFill>
                  <a:srgbClr val="333333"/>
                </a:solidFill>
                <a:latin typeface="+mn-lt"/>
                <a:cs typeface="Verdana" panose="020B0604030504040204" pitchFamily="34" charset="0"/>
              </a:rPr>
              <a:t> tab to insert a new slide</a:t>
            </a:r>
            <a:br>
              <a:rPr lang="en-GB" altLang="da-DK" sz="900" b="0" noProof="1">
                <a:solidFill>
                  <a:srgbClr val="333333"/>
                </a:solidFill>
                <a:latin typeface="+mn-lt"/>
                <a:cs typeface="Verdana" panose="020B0604030504040204" pitchFamily="34" charset="0"/>
              </a:rPr>
            </a:br>
            <a:br>
              <a:rPr lang="en-GB" altLang="da-DK" sz="900" b="0" noProof="1">
                <a:solidFill>
                  <a:srgbClr val="333333"/>
                </a:solidFill>
                <a:latin typeface="+mn-lt"/>
                <a:cs typeface="Verdana" panose="020B0604030504040204" pitchFamily="34" charset="0"/>
              </a:rPr>
            </a:br>
            <a:r>
              <a:rPr lang="en-GB" altLang="da-DK" sz="900" b="1" noProof="1">
                <a:solidFill>
                  <a:srgbClr val="333333"/>
                </a:solidFill>
                <a:latin typeface="+mn-lt"/>
                <a:cs typeface="Verdana" panose="020B0604030504040204" pitchFamily="34" charset="0"/>
              </a:rPr>
              <a:t>Change layout</a:t>
            </a:r>
            <a:endParaRPr lang="en-GB" altLang="da-DK" sz="900" b="0" noProof="1">
              <a:solidFill>
                <a:srgbClr val="333333"/>
              </a:solidFill>
              <a:latin typeface="+mn-lt"/>
              <a:cs typeface="Verdana" panose="020B0604030504040204" pitchFamily="34" charset="0"/>
            </a:endParaRPr>
          </a:p>
          <a:p>
            <a:pPr marL="0" indent="0">
              <a:spcAft>
                <a:spcPts val="600"/>
              </a:spcAft>
              <a:buFont typeface="+mj-lt"/>
              <a:buNone/>
            </a:pPr>
            <a:r>
              <a:rPr lang="en-GB" sz="900">
                <a:solidFill>
                  <a:srgbClr val="333333"/>
                </a:solidFill>
                <a:latin typeface="+mn-lt"/>
                <a:ea typeface="Verdana" panose="020B0604030504040204" pitchFamily="34" charset="0"/>
              </a:rPr>
              <a:t>Click on the arrow next to </a:t>
            </a:r>
            <a:r>
              <a:rPr lang="en-GB" sz="900" b="1">
                <a:solidFill>
                  <a:srgbClr val="333333"/>
                </a:solidFill>
                <a:latin typeface="+mn-lt"/>
                <a:ea typeface="Verdana" panose="020B0604030504040204" pitchFamily="34" charset="0"/>
              </a:rPr>
              <a:t>Layout </a:t>
            </a:r>
            <a:r>
              <a:rPr lang="en-GB" sz="900">
                <a:solidFill>
                  <a:srgbClr val="333333"/>
                </a:solidFill>
                <a:latin typeface="+mn-lt"/>
                <a:ea typeface="Verdana" panose="020B0604030504040204" pitchFamily="34" charset="0"/>
              </a:rPr>
              <a:t>to view a dropdown menu of possible slide layouts</a:t>
            </a:r>
          </a:p>
          <a:p>
            <a:pPr marL="0" indent="0">
              <a:spcAft>
                <a:spcPts val="600"/>
              </a:spcAft>
              <a:buFont typeface="+mj-lt"/>
              <a:buNone/>
            </a:pPr>
            <a:endParaRPr lang="en-GB"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solidFill>
                  <a:srgbClr val="333333"/>
                </a:solidFill>
                <a:latin typeface="+mn-lt"/>
                <a:cs typeface="Verdana" panose="020B0604030504040204" pitchFamily="34" charset="0"/>
              </a:rPr>
              <a:t>Color</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rgbClr val="333333"/>
                </a:solidFill>
                <a:latin typeface="+mn-lt"/>
                <a:cs typeface="Verdana" panose="020B0604030504040204" pitchFamily="34" charset="0"/>
              </a:rPr>
              <a:t>Use </a:t>
            </a:r>
            <a:r>
              <a:rPr lang="en-GB" altLang="da-DK" sz="900" b="1" noProof="1">
                <a:solidFill>
                  <a:srgbClr val="333333"/>
                </a:solidFill>
                <a:latin typeface="+mn-lt"/>
                <a:cs typeface="Verdana" panose="020B0604030504040204" pitchFamily="34" charset="0"/>
              </a:rPr>
              <a:t>Custom Colors </a:t>
            </a:r>
            <a:r>
              <a:rPr lang="en-GB" altLang="da-DK" sz="900" b="0" noProof="1">
                <a:solidFill>
                  <a:srgbClr val="333333"/>
                </a:solidFill>
                <a:latin typeface="+mn-lt"/>
                <a:cs typeface="Verdana" panose="020B0604030504040204" pitchFamily="34" charset="0"/>
              </a:rPr>
              <a:t>to change color.</a:t>
            </a:r>
            <a:br>
              <a:rPr lang="en-GB" altLang="da-DK" sz="900" b="0" noProof="1">
                <a:solidFill>
                  <a:srgbClr val="333333"/>
                </a:solidFill>
                <a:latin typeface="+mn-lt"/>
                <a:cs typeface="Verdana" panose="020B0604030504040204" pitchFamily="34" charset="0"/>
              </a:rPr>
            </a:br>
            <a:endParaRPr lang="en-GB"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9"/>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0"/>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1"/>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2"/>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000" b="0" noProof="0">
                <a:solidFill>
                  <a:schemeClr val="tx1"/>
                </a:solidFill>
              </a:rPr>
              <a:t>If you see any </a:t>
            </a:r>
            <a:r>
              <a:rPr lang="en-GB" sz="4000" b="1" i="1" noProof="0">
                <a:solidFill>
                  <a:schemeClr val="tx1"/>
                </a:solidFill>
              </a:rPr>
              <a:t>layouts after this </a:t>
            </a:r>
            <a:r>
              <a:rPr lang="en-GB" sz="4000" b="0" i="0" noProof="0">
                <a:solidFill>
                  <a:schemeClr val="tx1"/>
                </a:solidFill>
              </a:rPr>
              <a:t>one</a:t>
            </a:r>
            <a:r>
              <a:rPr lang="en-GB" sz="4000" b="1" i="1" noProof="0">
                <a:solidFill>
                  <a:schemeClr val="tx1"/>
                </a:solidFill>
              </a:rPr>
              <a:t>,</a:t>
            </a:r>
            <a:br>
              <a:rPr lang="en-GB" sz="4000" b="0" i="0" noProof="0">
                <a:solidFill>
                  <a:schemeClr val="tx1"/>
                </a:solidFill>
              </a:rPr>
            </a:br>
            <a:r>
              <a:rPr lang="en-GB" sz="4000" b="0" noProof="0">
                <a:solidFill>
                  <a:schemeClr val="tx1"/>
                </a:solidFill>
              </a:rPr>
              <a:t>do not use them. These layouts </a:t>
            </a:r>
            <a:r>
              <a:rPr lang="en-GB" sz="4000" b="1" i="1" u="none" noProof="0">
                <a:solidFill>
                  <a:schemeClr val="tx1"/>
                </a:solidFill>
              </a:rPr>
              <a:t>are not </a:t>
            </a:r>
            <a:r>
              <a:rPr lang="en-GB" sz="4000" b="0" noProof="0">
                <a:solidFill>
                  <a:schemeClr val="tx1"/>
                </a:solidFill>
              </a:rPr>
              <a:t>part of our corporate template.</a:t>
            </a:r>
            <a:endParaRPr lang="en-GB"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a:r>
              <a:rPr lang="en-GB" sz="11500" b="1" i="1" noProof="0">
                <a:solidFill>
                  <a:schemeClr val="tx1"/>
                </a:solidFill>
              </a:rPr>
              <a:t>Do not use </a:t>
            </a:r>
            <a:endParaRPr lang="en-GB"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974A730-2D82-431F-BC0A-5407AF5BB6D0}" type="datetime1">
              <a:rPr lang="en-GB" smtClean="0"/>
              <a:t>28/06/2024</a:t>
            </a:fld>
            <a:endParaRPr lang="en-GB"/>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4B487A-E1DC-462F-B261-D673FCC88B35}"/>
              </a:ext>
            </a:extLst>
          </p:cNvPr>
          <p:cNvGraphicFramePr>
            <a:graphicFrameLocks noChangeAspect="1"/>
          </p:cNvGraphicFramePr>
          <p:nvPr userDrawn="1">
            <p:custDataLst>
              <p:tags r:id="rId1"/>
            </p:custDataLst>
            <p:extLst>
              <p:ext uri="{D42A27DB-BD31-4B8C-83A1-F6EECF244321}">
                <p14:modId xmlns:p14="http://schemas.microsoft.com/office/powerpoint/2010/main" val="457388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4" imgH="333" progId="TCLayout.ActiveDocument.1">
                  <p:embed/>
                </p:oleObj>
              </mc:Choice>
              <mc:Fallback>
                <p:oleObj name="think-cell Slide" r:id="rId4" imgW="364" imgH="333" progId="TCLayout.ActiveDocument.1">
                  <p:embed/>
                  <p:pic>
                    <p:nvPicPr>
                      <p:cNvPr id="5" name="Object 4" hidden="1">
                        <a:extLst>
                          <a:ext uri="{FF2B5EF4-FFF2-40B4-BE49-F238E27FC236}">
                            <a16:creationId xmlns:a16="http://schemas.microsoft.com/office/drawing/2014/main" id="{B84B487A-E1DC-462F-B261-D673FCC88B3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9E11E8F-9006-47D4-88EF-C267FC5576D8}"/>
              </a:ext>
            </a:extLst>
          </p:cNvPr>
          <p:cNvSpPr/>
          <p:nvPr userDrawn="1">
            <p:custDataLst>
              <p:tags r:id="rId2"/>
            </p:custDataLst>
          </p:nvPr>
        </p:nvSpPr>
        <p:spPr>
          <a:xfrm>
            <a:off x="0" y="1"/>
            <a:ext cx="158771" cy="158750"/>
          </a:xfrm>
          <a:prstGeom prst="rect">
            <a:avLst/>
          </a:prstGeom>
          <a:noFill/>
          <a:ln>
            <a:solidFill>
              <a:schemeClr val="accent1">
                <a:lumMod val="9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eaLnBrk="1">
              <a:lnSpc>
                <a:spcPct val="100000"/>
              </a:lnSpc>
              <a:spcBef>
                <a:spcPct val="0"/>
              </a:spcBef>
              <a:spcAft>
                <a:spcPct val="0"/>
              </a:spcAft>
            </a:pPr>
            <a:endParaRPr lang="en-GB" sz="2399" b="1" i="0" baseline="0">
              <a:solidFill>
                <a:schemeClr val="tx1"/>
              </a:solidFill>
              <a:latin typeface="Verdana" panose="020B0604030504040204" pitchFamily="34" charset="0"/>
              <a:ea typeface="Verdana" panose="020B0604030504040204" pitchFamily="34" charset="0"/>
              <a:sym typeface="Verdana" panose="020B0604030504040204" pitchFamily="34" charset="0"/>
            </a:endParaRPr>
          </a:p>
        </p:txBody>
      </p:sp>
      <p:sp>
        <p:nvSpPr>
          <p:cNvPr id="3" name="Slide Number Placeholder 5"/>
          <p:cNvSpPr>
            <a:spLocks noGrp="1"/>
          </p:cNvSpPr>
          <p:nvPr>
            <p:ph type="sldNum" sz="quarter" idx="10"/>
          </p:nvPr>
        </p:nvSpPr>
        <p:spPr>
          <a:ln/>
        </p:spPr>
        <p:txBody>
          <a:bodyPr/>
          <a:lstStyle>
            <a:lvl1pPr rtl="0">
              <a:defRPr/>
            </a:lvl1pPr>
          </a:lstStyle>
          <a:p>
            <a:pPr>
              <a:defRPr/>
            </a:pPr>
            <a:fld id="{9591573F-1706-45DD-A34F-0C1FA5AFA96F}" type="slidenum">
              <a:rPr lang="en-GB" smtClean="0"/>
              <a:pPr>
                <a:defRPr/>
              </a:pPr>
              <a:t>‹nr.›</a:t>
            </a:fld>
            <a:endParaRPr lang="en-GB"/>
          </a:p>
        </p:txBody>
      </p:sp>
      <p:sp>
        <p:nvSpPr>
          <p:cNvPr id="6" name="Title 3">
            <a:extLst>
              <a:ext uri="{FF2B5EF4-FFF2-40B4-BE49-F238E27FC236}">
                <a16:creationId xmlns:a16="http://schemas.microsoft.com/office/drawing/2014/main" id="{C0C686B2-AEA8-4EF4-ADA9-E2DE929C158F}"/>
              </a:ext>
            </a:extLst>
          </p:cNvPr>
          <p:cNvSpPr>
            <a:spLocks noGrp="1"/>
          </p:cNvSpPr>
          <p:nvPr>
            <p:ph type="title"/>
          </p:nvPr>
        </p:nvSpPr>
        <p:spPr>
          <a:xfrm>
            <a:off x="798619" y="453495"/>
            <a:ext cx="10590002" cy="748627"/>
          </a:xfrm>
        </p:spPr>
        <p:txBody>
          <a:bodyPr vert="horz"/>
          <a:lstStyle>
            <a:lvl1pPr rtl="0">
              <a:defRPr/>
            </a:lvl1pPr>
          </a:lstStyle>
          <a:p>
            <a:r>
              <a:rPr lang="en-GB"/>
              <a:t>Click to edit Master title style</a:t>
            </a:r>
          </a:p>
        </p:txBody>
      </p:sp>
    </p:spTree>
    <p:extLst>
      <p:ext uri="{BB962C8B-B14F-4D97-AF65-F5344CB8AC3E}">
        <p14:creationId xmlns:p14="http://schemas.microsoft.com/office/powerpoint/2010/main" val="1239052358"/>
      </p:ext>
    </p:extLst>
  </p:cSld>
  <p:clrMapOvr>
    <a:masterClrMapping/>
  </p:clrMapOvr>
  <mc:AlternateContent xmlns:mc="http://schemas.openxmlformats.org/markup-compatibility/2006" xmlns:p14="http://schemas.microsoft.com/office/powerpoint/2010/main">
    <mc:Choice Requires="p14">
      <p:transition p14:dur="10" advClick="0" advTm="9000">
        <p:fade/>
      </p:transition>
    </mc:Choice>
    <mc:Fallback xmlns="">
      <p:transition advClick="0" advTm="900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D1903C8B-6A03-40C4-AD50-AACDEC5FDA0C}"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anchor="t" anchorCtr="0"/>
          <a:lstStyle>
            <a:lvl1pPr algn="l">
              <a:lnSpc>
                <a:spcPct val="91000"/>
              </a:lnSpc>
              <a:defRPr sz="3600">
                <a:solidFill>
                  <a:schemeClr val="bg1"/>
                </a:solidFill>
              </a:defRPr>
            </a:lvl1pPr>
          </a:lstStyle>
          <a:p>
            <a:r>
              <a:rPr lang="en-GB"/>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1773963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1B42BF88-9EAB-4FF1-8C7D-3D1A57D94546}"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2355637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ED06D66A-00D9-479B-9856-27577BF36107}"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anchor="t" anchorCtr="0"/>
          <a:lstStyle>
            <a:lvl1pPr algn="l">
              <a:lnSpc>
                <a:spcPct val="91000"/>
              </a:lnSpc>
              <a:defRPr sz="4100">
                <a:solidFill>
                  <a:schemeClr val="bg1"/>
                </a:solidFill>
              </a:defRPr>
            </a:lvl1pPr>
          </a:lstStyle>
          <a:p>
            <a:r>
              <a:rPr lang="en-GB"/>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204617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52E4549F-51C6-46A4-9E1A-3B8E8ABB18E4}"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2D3E1E10-4E6B-4C9C-B68B-DC96BC56ABFC}"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a:spcAft>
                <a:spcPts val="0"/>
              </a:spcAft>
              <a:buNone/>
              <a:defRPr sz="1600"/>
            </a:lvl1pPr>
          </a:lstStyle>
          <a:p>
            <a:r>
              <a:rPr lang="en-GB" noProof="0"/>
              <a:t>Mark placeholder to insert image </a:t>
            </a:r>
            <a:r>
              <a:rPr lang="en-GB"/>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anchor="t" anchorCtr="0"/>
          <a:lstStyle>
            <a:lvl1pPr algn="l">
              <a:lnSpc>
                <a:spcPct val="91000"/>
              </a:lnSpc>
              <a:defRPr sz="6000">
                <a:solidFill>
                  <a:schemeClr val="bg1"/>
                </a:solidFill>
              </a:defRPr>
            </a:lvl1pPr>
          </a:lstStyle>
          <a:p>
            <a:r>
              <a:rPr lang="en-GB"/>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1236393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65259D24-E6A6-4D69-90CB-83073E8387B2}"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131320424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9BED15FA-6EE8-4B82-A537-F53ACAF84CA4}"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a:spcAft>
                <a:spcPts val="0"/>
              </a:spcAft>
              <a:buNone/>
              <a:defRPr sz="1600"/>
            </a:lvl1pPr>
          </a:lstStyle>
          <a:p>
            <a:r>
              <a:rPr lang="en-GB" noProof="0"/>
              <a:t>Mark placeholder to insert image </a:t>
            </a:r>
            <a:r>
              <a:rPr lang="en-GB"/>
              <a:t>using the Insert tab – Pictures or from Templafy</a:t>
            </a:r>
          </a:p>
          <a:p>
            <a:endParaRPr lang="en-GB"/>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2"/>
            <a:stretch>
              <a:fillRect/>
            </a:stretch>
          </a:blipFill>
        </p:spPr>
        <p:txBody>
          <a:bodyPr/>
          <a:lstStyle>
            <a:lvl1pPr>
              <a:defRPr sz="100">
                <a:noFill/>
              </a:defRPr>
            </a:lvl1pPr>
          </a:lstStyle>
          <a:p>
            <a:pPr lvl="0"/>
            <a:r>
              <a:rPr lang="en-GB"/>
              <a:t>.</a:t>
            </a:r>
          </a:p>
        </p:txBody>
      </p:sp>
      <p:sp>
        <p:nvSpPr>
          <p:cNvPr id="2" name="Title 1"/>
          <p:cNvSpPr>
            <a:spLocks noGrp="1"/>
          </p:cNvSpPr>
          <p:nvPr>
            <p:ph type="ctrTitle" hasCustomPrompt="1"/>
          </p:nvPr>
        </p:nvSpPr>
        <p:spPr>
          <a:xfrm>
            <a:off x="360000" y="654050"/>
            <a:ext cx="10485800" cy="802800"/>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spTree>
    <p:extLst>
      <p:ext uri="{BB962C8B-B14F-4D97-AF65-F5344CB8AC3E}">
        <p14:creationId xmlns:p14="http://schemas.microsoft.com/office/powerpoint/2010/main" val="25659360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4C6B010D-12BA-4529-B692-206652452F2C}"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179111118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527E5059-8FC8-469D-AF5C-AED221334502}" type="datetime1">
              <a:rPr lang="en-GB" smtClean="0"/>
              <a:t>28/06/2024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60491521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0A79E5A-EC3D-4F9C-8449-9968B8A873CD}" type="datetime1">
              <a:rPr lang="en-GB" smtClean="0"/>
              <a:t>28/06/2024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‹nr.›</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24465329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p>
            <a:fld id="{4DE8F052-B495-40BE-9682-094846479C8E}" type="datetime1">
              <a:rPr lang="en-GB" smtClean="0"/>
              <a:t>28/06/2024</a:t>
            </a:fld>
            <a:endParaRPr lang="en-GB"/>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2819377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1B4C9864-BFD0-4574-B370-8DFD1BF6363B}"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287348032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B9941A0D-1A7D-4418-872D-0A573109AE3D}"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38790702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p>
            <a:fld id="{CE630481-804D-4542-835F-93D05E69FE5F}"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53318920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a:defRPr sz="100">
                <a:noFill/>
              </a:defRPr>
            </a:lvl1pPr>
          </a:lstStyle>
          <a:p>
            <a:fld id="{C867A8F1-5D72-4E32-AD0E-FB93451ED774}" type="datetime1">
              <a:rPr lang="en-GB" smtClean="0"/>
              <a:t>28/06/2024</a:t>
            </a:fld>
            <a:endParaRPr lang="en-GB"/>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ctrTitle" hasCustomPrompt="1"/>
          </p:nvPr>
        </p:nvSpPr>
        <p:spPr>
          <a:xfrm>
            <a:off x="360000" y="654049"/>
            <a:ext cx="10485800" cy="804214"/>
          </a:xfrm>
        </p:spPr>
        <p:txBody>
          <a:bodyPr anchor="b" anchorCtr="0"/>
          <a:lstStyle>
            <a:lvl1pPr algn="l">
              <a:defRPr sz="6000"/>
            </a:lvl1pPr>
          </a:lstStyle>
          <a:p>
            <a:r>
              <a:rPr lang="en-GB"/>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en-GB"/>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en-GB"/>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p>
            <a:fld id="{7BF43399-B145-4BBC-AF2A-C9EC8B4305A6}" type="datetime1">
              <a:rPr lang="en-GB" smtClean="0"/>
              <a:t>28/06/2024</a:t>
            </a:fld>
            <a:endParaRPr lang="en-GB"/>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p>
            <a:endParaRPr lang="en-GB"/>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p>
            <a:fld id="{23AA811B-2EBD-4900-905E-5BE206449611}" type="slidenum">
              <a:rPr lang="en-GB" smtClean="0"/>
              <a:pPr/>
              <a:t>‹nr.›</a:t>
            </a:fld>
            <a:endParaRPr lang="en-GB"/>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85808596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D74F0F3-9842-478D-99B7-277D0E19CEC9}" type="datetime1">
              <a:rPr lang="en-GB" smtClean="0"/>
              <a:t>28/06/2024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413322458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233B4BAF-2B92-4850-839C-D15349852EB5}" type="datetime1">
              <a:rPr lang="en-GB" smtClean="0"/>
              <a:t>28/06/2024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383111225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a:spcAft>
                <a:spcPts val="0"/>
              </a:spcAft>
              <a:buNone/>
              <a:defRPr sz="1200"/>
            </a:lvl1pPr>
          </a:lstStyle>
          <a:p>
            <a:r>
              <a:rPr lang="en-GB"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p>
            <a:fld id="{7B5352C5-81EC-4100-8EF4-0409291AC406}" type="datetime1">
              <a:rPr lang="en-GB" smtClean="0"/>
              <a:t>28/06/2024</a:t>
            </a:fld>
            <a:endParaRPr lang="en-GB"/>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p>
            <a:endParaRPr lang="en-GB"/>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a:lstStyle/>
          <a:p>
            <a:r>
              <a:rPr lang="en-GB" noProof="0"/>
              <a:t>Click to add title</a:t>
            </a:r>
            <a:endParaRPr lang="en-GB"/>
          </a:p>
        </p:txBody>
      </p:sp>
    </p:spTree>
    <p:extLst>
      <p:ext uri="{BB962C8B-B14F-4D97-AF65-F5344CB8AC3E}">
        <p14:creationId xmlns:p14="http://schemas.microsoft.com/office/powerpoint/2010/main" val="635728000"/>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8A4F6F59-6CB3-4166-9CD8-0F5BCD967261}"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a:lstStyle/>
          <a:p>
            <a:r>
              <a:rPr lang="en-GB" noProof="0"/>
              <a:t>Click to add title</a:t>
            </a:r>
            <a:endParaRPr lang="en-GB"/>
          </a:p>
        </p:txBody>
      </p:sp>
    </p:spTree>
    <p:extLst>
      <p:ext uri="{BB962C8B-B14F-4D97-AF65-F5344CB8AC3E}">
        <p14:creationId xmlns:p14="http://schemas.microsoft.com/office/powerpoint/2010/main" val="335455952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p>
            <a:fld id="{6ACCEA19-5171-4127-A28C-C6D875C2D7D4}" type="datetime1">
              <a:rPr lang="en-GB" smtClean="0"/>
              <a:t>28/06/2024</a:t>
            </a:fld>
            <a:endParaRPr lang="en-GB"/>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p>
            <a:endParaRPr lang="en-GB"/>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52175936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3" name="Content Placeholder 2"/>
          <p:cNvSpPr>
            <a:spLocks noGrp="1"/>
          </p:cNvSpPr>
          <p:nvPr>
            <p:ph idx="1" hasCustomPrompt="1"/>
          </p:nvPr>
        </p:nvSpPr>
        <p:spPr>
          <a:xfrm>
            <a:off x="359998"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a:defRPr>
                <a:solidFill>
                  <a:schemeClr val="bg1"/>
                </a:solidFill>
              </a:defRPr>
            </a:lvl1pPr>
          </a:lstStyle>
          <a:p>
            <a:fld id="{9AA3F283-0871-412B-8A65-5C27135FA311}" type="datetime1">
              <a:rPr lang="en-GB" smtClean="0"/>
              <a:t>28/06/2024</a:t>
            </a:fld>
            <a:endParaRPr lang="en-GB"/>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p>
            <a:endParaRPr lang="en-GB"/>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en-GB" smtClean="0"/>
              <a:pPr/>
              <a:t>‹nr.›</a:t>
            </a:fld>
            <a:endParaRPr lang="en-GB"/>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a:lstStyle/>
          <a:p>
            <a:r>
              <a:rPr lang="en-GB" noProof="0"/>
              <a:t>Click to add title</a:t>
            </a:r>
            <a:endParaRPr lang="en-GB"/>
          </a:p>
        </p:txBody>
      </p:sp>
    </p:spTree>
    <p:extLst>
      <p:ext uri="{BB962C8B-B14F-4D97-AF65-F5344CB8AC3E}">
        <p14:creationId xmlns:p14="http://schemas.microsoft.com/office/powerpoint/2010/main" val="2510376933"/>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302000"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p>
            <a:fld id="{A67BCEC0-92C2-4FF9-A782-344903368E13}" type="datetime1">
              <a:rPr lang="en-GB" smtClean="0"/>
              <a:t>28/06/2024</a:t>
            </a:fld>
            <a:endParaRPr lang="en-GB"/>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p>
            <a:endParaRPr lang="en-GB"/>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p>
            <a:fld id="{23AA811B-2EBD-4900-905E-5BE206449611}" type="slidenum">
              <a:rPr lang="en-GB" smtClean="0"/>
              <a:pPr/>
              <a:t>‹nr.›</a:t>
            </a:fld>
            <a:endParaRPr lang="en-GB"/>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988502333"/>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p>
            <a:fld id="{314D1594-E68D-46B5-98E0-BADEBF2D8E2F}"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3166610037"/>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4297496"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p>
            <a:fld id="{265A58E6-12DB-4BF0-8165-AE5E60E9367A}" type="datetime1">
              <a:rPr lang="en-GB" smtClean="0"/>
              <a:t>28/06/2024</a:t>
            </a:fld>
            <a:endParaRPr lang="en-GB"/>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p>
            <a:endParaRPr lang="en-GB"/>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363037024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9998" y="654050"/>
            <a:ext cx="3583351" cy="1175446"/>
          </a:xfrm>
        </p:spPr>
        <p:txBody>
          <a:bodyPr/>
          <a:lstStyle>
            <a:lvl1pPr>
              <a:defRPr sz="4100"/>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p>
            <a:fld id="{7D1EA6AF-F444-4BDC-A37B-CD41783B8D44}" type="datetime1">
              <a:rPr lang="en-GB" smtClean="0"/>
              <a:t>28/06/2024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904988D6-6DD0-4C39-8AE1-A7E25B5D1BF4}"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2843900192"/>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a:defRPr>
                <a:solidFill>
                  <a:schemeClr val="tx2"/>
                </a:solidFill>
              </a:defRPr>
            </a:lvl1pPr>
          </a:lstStyle>
          <a:p>
            <a:fld id="{DC7F6929-E9B5-46A3-B5E9-6150C85426CE}"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a:defRPr>
                <a:solidFill>
                  <a:schemeClr val="tx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79518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59FA29BE-106E-4609-97DE-EDE0B0C087F7}"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Tree>
    <p:extLst>
      <p:ext uri="{BB962C8B-B14F-4D97-AF65-F5344CB8AC3E}">
        <p14:creationId xmlns:p14="http://schemas.microsoft.com/office/powerpoint/2010/main" val="255269093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59999" y="654050"/>
            <a:ext cx="8514000" cy="938213"/>
          </a:xfrm>
        </p:spPr>
        <p:txBody>
          <a:bodyPr/>
          <a:lstStyle/>
          <a:p>
            <a:r>
              <a:rPr lang="en-GB"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a:defRPr>
                <a:solidFill>
                  <a:schemeClr val="accent2"/>
                </a:solidFill>
              </a:defRPr>
            </a:lvl1pPr>
          </a:lstStyle>
          <a:p>
            <a:fld id="{3EFAF684-C611-4113-B7D5-C3E527F22C4F}" type="datetime1">
              <a:rPr lang="en-GB" smtClean="0"/>
              <a:t>28/06/2024</a:t>
            </a:fld>
            <a:endParaRPr lang="en-GB"/>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p>
            <a:endParaRPr lang="en-GB"/>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a:defRPr>
                <a:solidFill>
                  <a:schemeClr val="accent2"/>
                </a:solidFill>
              </a:defRPr>
            </a:lvl1pPr>
          </a:lstStyle>
          <a:p>
            <a:fld id="{23AA811B-2EBD-4900-905E-5BE206449611}" type="slidenum">
              <a:rPr lang="en-GB" smtClean="0"/>
              <a:pPr/>
              <a:t>‹nr.›</a:t>
            </a:fld>
            <a:endParaRPr lang="en-GB"/>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636805"/>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a:defRPr sz="100">
                <a:noFill/>
              </a:defRPr>
            </a:lvl1pPr>
          </a:lstStyle>
          <a:p>
            <a:fld id="{C4B04AE4-03BB-4174-AD21-7567A4C959F4}" type="datetime1">
              <a:rPr lang="en-GB" smtClean="0"/>
              <a:t>28/06/2024</a:t>
            </a:fld>
            <a:endParaRPr lang="en-GB"/>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2" name="Title 1"/>
          <p:cNvSpPr>
            <a:spLocks noGrp="1"/>
          </p:cNvSpPr>
          <p:nvPr>
            <p:ph type="title" hasCustomPrompt="1"/>
          </p:nvPr>
        </p:nvSpPr>
        <p:spPr>
          <a:xfrm>
            <a:off x="359999" y="654050"/>
            <a:ext cx="7524000" cy="938213"/>
          </a:xfrm>
        </p:spPr>
        <p:txBody>
          <a:bodyPr/>
          <a:lstStyle/>
          <a:p>
            <a:r>
              <a:rPr lang="en-GB"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p>
            <a:endParaRPr lang="en-GB"/>
          </a:p>
        </p:txBody>
      </p:sp>
    </p:spTree>
    <p:extLst>
      <p:ext uri="{BB962C8B-B14F-4D97-AF65-F5344CB8AC3E}">
        <p14:creationId xmlns:p14="http://schemas.microsoft.com/office/powerpoint/2010/main" val="1484906324"/>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a:lstStyle/>
          <a:p>
            <a:r>
              <a:rPr lang="en-GB"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p>
            <a:fld id="{3A46E679-721E-4A44-A034-B3833441D488}" type="datetime1">
              <a:rPr lang="en-GB" smtClean="0"/>
              <a:t>28/06/2024</a:t>
            </a:fld>
            <a:endParaRPr lang="en-GB"/>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p>
            <a:endParaRPr lang="en-GB"/>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410662260"/>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a:defRPr sz="100">
                <a:noFill/>
              </a:defRPr>
            </a:lvl1pPr>
          </a:lstStyle>
          <a:p>
            <a:fld id="{F6C1ADEE-7B52-423A-9878-0398FEFAF71F}" type="datetime1">
              <a:rPr lang="en-GB" smtClean="0"/>
              <a:t>28/06/2024</a:t>
            </a:fld>
            <a:endParaRPr lang="en-GB"/>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p>
            <a:endParaRPr lang="en-GB"/>
          </a:p>
        </p:txBody>
      </p:sp>
    </p:spTree>
    <p:extLst>
      <p:ext uri="{BB962C8B-B14F-4D97-AF65-F5344CB8AC3E}">
        <p14:creationId xmlns:p14="http://schemas.microsoft.com/office/powerpoint/2010/main" val="414125428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p>
            <a:fld id="{3FD627AC-F023-4E38-BBE2-8CC6A4B15F9B}" type="datetime1">
              <a:rPr lang="en-GB" smtClean="0"/>
              <a:t>28/06/2024</a:t>
            </a:fld>
            <a:endParaRPr lang="en-GB"/>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p>
            <a:endParaRPr lang="en-GB"/>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3445864224"/>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a:defRPr sz="100">
                <a:noFill/>
              </a:defRPr>
            </a:lvl1pPr>
          </a:lstStyle>
          <a:p>
            <a:fld id="{791AE312-9C38-4B88-A1BD-03872F0FCB4A}" type="datetime1">
              <a:rPr lang="en-GB" smtClean="0"/>
              <a:t>28/06/2024</a:t>
            </a:fld>
            <a:endParaRPr lang="en-GB"/>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a:defRPr>
                <a:solidFill>
                  <a:schemeClr val="bg1"/>
                </a:solidFill>
              </a:defRPr>
            </a:lvl1pPr>
          </a:lstStyle>
          <a:p>
            <a:endParaRPr lang="en-GB"/>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4093254655"/>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5650802" y="654051"/>
            <a:ext cx="6184800" cy="2349448"/>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bg1"/>
                </a:solidFill>
              </a:defRPr>
            </a:lvl1pPr>
          </a:lstStyle>
          <a:p>
            <a:fld id="{B28D1D58-AB37-4343-ADE9-EEBE954DF792}" type="datetime1">
              <a:rPr lang="en-GB" smtClean="0"/>
              <a:t>28/06/2024</a:t>
            </a:fld>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bg1"/>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5672611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 name="Title 1"/>
          <p:cNvSpPr>
            <a:spLocks noGrp="1"/>
          </p:cNvSpPr>
          <p:nvPr>
            <p:ph type="title" hasCustomPrompt="1"/>
          </p:nvPr>
        </p:nvSpPr>
        <p:spPr>
          <a:xfrm>
            <a:off x="359998" y="654050"/>
            <a:ext cx="3583351" cy="1175446"/>
          </a:xfrm>
        </p:spPr>
        <p:txBody>
          <a:bodyPr/>
          <a:lstStyle>
            <a:lvl1pPr>
              <a:defRPr sz="4100">
                <a:solidFill>
                  <a:schemeClr val="tx1"/>
                </a:solidFill>
              </a:defRPr>
            </a:lvl1pPr>
          </a:lstStyle>
          <a:p>
            <a:r>
              <a:rPr lang="en-GB"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a:lnSpc>
                <a:spcPct val="100000"/>
              </a:lnSpc>
              <a:spcBef>
                <a:spcPts val="0"/>
              </a:spcBef>
              <a:spcAft>
                <a:spcPts val="3000"/>
              </a:spcAft>
              <a:buClrTx/>
              <a:buFont typeface="+mj-lt"/>
              <a:buAutoNum type="arabicPeriod"/>
              <a:defRPr sz="1600" b="0">
                <a:solidFill>
                  <a:schemeClr val="tx1"/>
                </a:solidFill>
              </a:defRPr>
            </a:lvl4pPr>
            <a:lvl5pPr marL="342900" indent="-342900">
              <a:lnSpc>
                <a:spcPct val="100000"/>
              </a:lnSpc>
              <a:spcBef>
                <a:spcPts val="0"/>
              </a:spcBef>
              <a:spcAft>
                <a:spcPts val="3000"/>
              </a:spcAft>
              <a:buClrTx/>
              <a:buFont typeface="+mj-lt"/>
              <a:buAutoNum type="arabicPeriod"/>
              <a:defRPr sz="1600" b="0">
                <a:solidFill>
                  <a:schemeClr val="tx1"/>
                </a:solidFill>
              </a:defRPr>
            </a:lvl5pPr>
            <a:lvl6pPr marL="342900" indent="-342900">
              <a:lnSpc>
                <a:spcPct val="100000"/>
              </a:lnSpc>
              <a:spcBef>
                <a:spcPts val="0"/>
              </a:spcBef>
              <a:spcAft>
                <a:spcPts val="3000"/>
              </a:spcAft>
              <a:buClrTx/>
              <a:buFont typeface="+mj-lt"/>
              <a:buAutoNum type="arabicPeriod"/>
              <a:defRPr sz="1600" b="0">
                <a:solidFill>
                  <a:schemeClr val="tx1"/>
                </a:solidFill>
              </a:defRPr>
            </a:lvl6pPr>
            <a:lvl7pPr marL="342900" indent="-342900">
              <a:lnSpc>
                <a:spcPct val="100000"/>
              </a:lnSpc>
              <a:spcBef>
                <a:spcPts val="0"/>
              </a:spcBef>
              <a:spcAft>
                <a:spcPts val="3000"/>
              </a:spcAft>
              <a:buClrTx/>
              <a:buFont typeface="+mj-lt"/>
              <a:buAutoNum type="arabicPeriod"/>
              <a:defRPr sz="1600" b="0">
                <a:solidFill>
                  <a:schemeClr val="tx1"/>
                </a:solidFill>
              </a:defRPr>
            </a:lvl7pPr>
            <a:lvl8pPr marL="342900" indent="-34290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en-GB" noProof="0"/>
              <a:t>Click to add agenda point</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a:defRPr>
                <a:solidFill>
                  <a:schemeClr val="tx1"/>
                </a:solidFill>
              </a:defRPr>
            </a:lvl1pPr>
          </a:lstStyle>
          <a:p>
            <a:fld id="{B7602221-7924-4CAA-B8C1-EA4A36749132}" type="datetime1">
              <a:rPr lang="en-GB" smtClean="0"/>
              <a:t>28/06/2024</a:t>
            </a:fld>
            <a:endParaRPr lang="en-GB"/>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a:defRPr>
                <a:solidFill>
                  <a:schemeClr val="tx1"/>
                </a:solidFill>
              </a:defRPr>
            </a:lvl1pPr>
          </a:lstStyle>
          <a:p>
            <a:endParaRPr lang="en-GB"/>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en-GB" smtClean="0"/>
              <a:pPr/>
              <a:t>‹nr.›</a:t>
            </a:fld>
            <a:endParaRPr lang="en-GB"/>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7258225" y="654051"/>
            <a:ext cx="4563272" cy="2349448"/>
          </a:xfrm>
        </p:spPr>
        <p:txBody>
          <a:bodyPr/>
          <a:lstStyle>
            <a:lvl1pPr>
              <a:lnSpc>
                <a:spcPct val="91000"/>
              </a:lnSpc>
              <a:defRPr sz="4100"/>
            </a:lvl1pPr>
          </a:lstStyle>
          <a:p>
            <a:r>
              <a:rPr lang="en-GB"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a:defRPr/>
            </a:lvl1pPr>
            <a:lvl5pPr>
              <a:defRPr/>
            </a:lvl5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p>
            <a:fld id="{06093368-26E3-4532-8FD8-7B783022E688}" type="datetime1">
              <a:rPr lang="en-GB" smtClean="0"/>
              <a:t>28/06/2024</a:t>
            </a:fld>
            <a:endParaRPr lang="en-GB"/>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a:defRPr>
                <a:solidFill>
                  <a:schemeClr val="bg1"/>
                </a:solidFill>
              </a:defRPr>
            </a:lvl1pPr>
          </a:lstStyle>
          <a:p>
            <a:endParaRPr lang="en-GB"/>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892313678"/>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bg1"/>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p>
            <a:fld id="{851E3A26-CACC-472F-999E-6CEDC51DAFFB}" type="datetime1">
              <a:rPr lang="en-GB" smtClean="0"/>
              <a:t>28/06/2024</a:t>
            </a:fld>
            <a:endParaRPr lang="en-GB"/>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1"/>
                </a:solidFill>
              </a:rPr>
              <a:t>Ramboll</a:t>
            </a:r>
          </a:p>
        </p:txBody>
      </p:sp>
    </p:spTree>
    <p:extLst>
      <p:ext uri="{BB962C8B-B14F-4D97-AF65-F5344CB8AC3E}">
        <p14:creationId xmlns:p14="http://schemas.microsoft.com/office/powerpoint/2010/main" val="1385627262"/>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5648399" y="654050"/>
            <a:ext cx="6184800" cy="2349449"/>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p>
            <a:fld id="{923212C7-A548-4370-9C24-272889F12011}" type="datetime1">
              <a:rPr lang="en-GB" smtClean="0"/>
              <a:t>28/06/2024</a:t>
            </a:fld>
            <a:endParaRPr lang="en-GB"/>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p>
            <a:endParaRPr lang="en-GB"/>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p>
            <a:fld id="{23AA811B-2EBD-4900-905E-5BE206449611}" type="slidenum">
              <a:rPr lang="en-GB" smtClean="0"/>
              <a:pPr/>
              <a:t>‹nr.›</a:t>
            </a:fld>
            <a:endParaRPr lang="en-GB"/>
          </a:p>
        </p:txBody>
      </p:sp>
    </p:spTree>
    <p:extLst>
      <p:ext uri="{BB962C8B-B14F-4D97-AF65-F5344CB8AC3E}">
        <p14:creationId xmlns:p14="http://schemas.microsoft.com/office/powerpoint/2010/main" val="3980626783"/>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60000" y="654050"/>
            <a:ext cx="3584974" cy="1175446"/>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p>
            <a:fld id="{3393CB94-5BA6-4B5C-8025-21D6F4E52D5E}" type="datetime1">
              <a:rPr lang="en-GB" smtClean="0"/>
              <a:t>28/06/2024</a:t>
            </a:fld>
            <a:endParaRPr lang="en-GB"/>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1818899028"/>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bwMode="white">
          <a:xfrm>
            <a:off x="7260312" y="654051"/>
            <a:ext cx="4575290" cy="2349448"/>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a:defRPr>
                <a:solidFill>
                  <a:schemeClr val="tx2"/>
                </a:solidFill>
              </a:defRPr>
            </a:lvl1pPr>
          </a:lstStyle>
          <a:p>
            <a:fld id="{29D73515-F0A6-4B30-A688-5D4CF44B9186}" type="datetime1">
              <a:rPr lang="en-GB" smtClean="0"/>
              <a:t>28/06/2024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a:defRPr>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323591403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bwMode="white">
          <a:xfrm>
            <a:off x="360000" y="654051"/>
            <a:ext cx="3584974" cy="2136774"/>
          </a:xfrm>
        </p:spPr>
        <p:txBody>
          <a:bodyPr/>
          <a:lstStyle>
            <a:lvl1pPr>
              <a:lnSpc>
                <a:spcPct val="91000"/>
              </a:lnSpc>
              <a:defRPr sz="4100">
                <a:solidFill>
                  <a:schemeClr val="tx2"/>
                </a:solidFill>
              </a:defRPr>
            </a:lvl1pPr>
          </a:lstStyle>
          <a:p>
            <a:r>
              <a:rPr lang="en-GB"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p>
            <a:fld id="{B6F065B1-CCC8-4072-99B6-C71232109F4F}" type="datetime1">
              <a:rPr lang="en-GB" smtClean="0"/>
              <a:t>28/06/2024</a:t>
            </a:fld>
            <a:endParaRPr lang="en-GB"/>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p>
            <a:endParaRPr lang="en-GB"/>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tx2"/>
                </a:solidFill>
              </a:rPr>
              <a:t>Ramboll</a:t>
            </a:r>
          </a:p>
        </p:txBody>
      </p:sp>
    </p:spTree>
    <p:extLst>
      <p:ext uri="{BB962C8B-B14F-4D97-AF65-F5344CB8AC3E}">
        <p14:creationId xmlns:p14="http://schemas.microsoft.com/office/powerpoint/2010/main" val="274213978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7260312" y="654051"/>
            <a:ext cx="4575290" cy="2349448"/>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a:defRPr>
                <a:solidFill>
                  <a:schemeClr val="accent2"/>
                </a:solidFill>
              </a:defRPr>
            </a:lvl1pPr>
          </a:lstStyle>
          <a:p>
            <a:fld id="{4C0216E3-463B-4CB8-BE43-497F498BEEEE}" type="datetime1">
              <a:rPr lang="en-GB" smtClean="0"/>
              <a:t>28/06/2024</a:t>
            </a:fld>
            <a:endParaRPr lang="en-GB"/>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a:defRPr>
                <a:solidFill>
                  <a:schemeClr val="accent2"/>
                </a:solidFill>
              </a:defRPr>
            </a:lvl1pPr>
          </a:lstStyle>
          <a:p>
            <a:endParaRPr lang="en-GB"/>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a:defRPr>
                <a:solidFill>
                  <a:schemeClr val="accent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1137995215"/>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title" hasCustomPrompt="1"/>
          </p:nvPr>
        </p:nvSpPr>
        <p:spPr>
          <a:xfrm>
            <a:off x="360000" y="654051"/>
            <a:ext cx="3584974" cy="2136774"/>
          </a:xfrm>
        </p:spPr>
        <p:txBody>
          <a:bodyPr/>
          <a:lstStyle>
            <a:lvl1pPr>
              <a:lnSpc>
                <a:spcPct val="91000"/>
              </a:lnSpc>
              <a:defRPr sz="4100">
                <a:solidFill>
                  <a:schemeClr val="accent2"/>
                </a:solidFill>
              </a:defRPr>
            </a:lvl1pPr>
          </a:lstStyle>
          <a:p>
            <a:r>
              <a:rPr lang="en-GB"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vl6pPr>
              <a:defRPr>
                <a:solidFill>
                  <a:schemeClr val="accent2"/>
                </a:solidFill>
              </a:defRPr>
            </a:lvl6pPr>
            <a:lvl7pPr>
              <a:defRPr>
                <a:solidFill>
                  <a:schemeClr val="accent2"/>
                </a:solidFill>
              </a:defRPr>
            </a:lvl7pPr>
            <a:lvl8pPr>
              <a:defRPr>
                <a:solidFill>
                  <a:schemeClr val="accent2"/>
                </a:solidFill>
              </a:defRPr>
            </a:lvl8pPr>
            <a:lvl9pPr>
              <a:defRPr>
                <a:solidFill>
                  <a:schemeClr val="accent2"/>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chemeClr val="tx2"/>
                </a:solidFill>
              </a:defRPr>
            </a:lvl5pPr>
            <a:lvl6pPr>
              <a:defRPr>
                <a:solidFill>
                  <a:schemeClr val="tx2"/>
                </a:solidFill>
              </a:defRPr>
            </a:lvl6pPr>
            <a:lvl7pPr>
              <a:defRPr>
                <a:solidFill>
                  <a:srgbClr val="333333"/>
                </a:solidFill>
              </a:defRPr>
            </a:lvl7pPr>
            <a:lvl8pPr>
              <a:defRPr>
                <a:solidFill>
                  <a:srgbClr val="333333"/>
                </a:solidFill>
              </a:defRPr>
            </a:lvl8pPr>
            <a:lvl9pPr>
              <a:defRPr>
                <a:solidFill>
                  <a:srgbClr val="333333"/>
                </a:solidFill>
              </a:defRPr>
            </a:lvl9pPr>
          </a:lstStyle>
          <a:p>
            <a:pPr lvl="0"/>
            <a:r>
              <a:rPr lang="en-GB" noProof="0"/>
              <a:t>Click to add text </a:t>
            </a:r>
            <a:br>
              <a:rPr lang="en-GB" noProof="0"/>
            </a:br>
            <a:r>
              <a:rPr lang="en-GB" noProof="0"/>
              <a:t>Enter &amp; TAB for next text level</a:t>
            </a:r>
            <a:br>
              <a:rPr lang="en-GB" noProof="0"/>
            </a:br>
            <a:r>
              <a:rPr lang="en-GB" noProof="0"/>
              <a:t>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p>
            <a:fld id="{49EE3078-35F5-4450-8DDB-1711F663AF0B}" type="datetime1">
              <a:rPr lang="en-GB" smtClean="0"/>
              <a:t>28/06/2024</a:t>
            </a:fld>
            <a:endParaRPr lang="en-GB"/>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p>
            <a:endParaRPr lang="en-GB"/>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p>
            <a:fld id="{23AA811B-2EBD-4900-905E-5BE206449611}" type="slidenum">
              <a:rPr lang="en-GB" smtClean="0"/>
              <a:pPr/>
              <a:t>‹nr.›</a:t>
            </a:fld>
            <a:endParaRPr lang="en-GB"/>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accent2"/>
                </a:solidFill>
              </a:rPr>
              <a:t>Ramboll</a:t>
            </a:r>
          </a:p>
        </p:txBody>
      </p:sp>
    </p:spTree>
    <p:extLst>
      <p:ext uri="{BB962C8B-B14F-4D97-AF65-F5344CB8AC3E}">
        <p14:creationId xmlns:p14="http://schemas.microsoft.com/office/powerpoint/2010/main" val="3055285861"/>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a:defRPr sz="100">
                <a:noFill/>
              </a:defRPr>
            </a:lvl1pPr>
          </a:lstStyle>
          <a:p>
            <a:fld id="{87CEE0B2-D606-4C87-BD16-18AC95AF549F}" type="datetime1">
              <a:rPr lang="en-GB" smtClean="0"/>
              <a:t>28/06/2024</a:t>
            </a:fld>
            <a:endParaRPr lang="en-GB"/>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‹nr.›</a:t>
            </a:fld>
            <a:endParaRPr lang="en-GB"/>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a:defRPr sz="100">
                <a:noFill/>
              </a:defRPr>
            </a:lvl1pPr>
          </a:lstStyle>
          <a:p>
            <a:endParaRPr lang="en-GB"/>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a:spcAft>
                <a:spcPts val="0"/>
              </a:spcAft>
              <a:buNone/>
              <a:defRPr sz="1600"/>
            </a:lvl1pPr>
          </a:lstStyle>
          <a:p>
            <a:r>
              <a:rPr lang="en-GB" noProof="0"/>
              <a:t>Mark placeholder to insert image using the Insert tab – Pictures or from Templafy</a:t>
            </a:r>
          </a:p>
        </p:txBody>
      </p:sp>
      <p:sp>
        <p:nvSpPr>
          <p:cNvPr id="2" name="Title 1"/>
          <p:cNvSpPr>
            <a:spLocks noGrp="1"/>
          </p:cNvSpPr>
          <p:nvPr>
            <p:ph type="title" hasCustomPrompt="1"/>
          </p:nvPr>
        </p:nvSpPr>
        <p:spPr/>
        <p:txBody>
          <a:bodyPr/>
          <a:lstStyle/>
          <a:p>
            <a:r>
              <a:rPr lang="en-GB" noProof="0"/>
              <a:t>Click to add title</a:t>
            </a:r>
          </a:p>
        </p:txBody>
      </p:sp>
    </p:spTree>
    <p:extLst>
      <p:ext uri="{BB962C8B-B14F-4D97-AF65-F5344CB8AC3E}">
        <p14:creationId xmlns:p14="http://schemas.microsoft.com/office/powerpoint/2010/main" val="19821995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a:p>
        </p:txBody>
      </p:sp>
      <p:sp>
        <p:nvSpPr>
          <p:cNvPr id="2" name="Title 1"/>
          <p:cNvSpPr>
            <a:spLocks noGrp="1"/>
          </p:cNvSpPr>
          <p:nvPr>
            <p:ph type="ctrTitle" hasCustomPrompt="1"/>
          </p:nvPr>
        </p:nvSpPr>
        <p:spPr bwMode="white">
          <a:xfrm>
            <a:off x="1350000" y="1122363"/>
            <a:ext cx="8509963" cy="1984631"/>
          </a:xfrm>
        </p:spPr>
        <p:txBody>
          <a:bodyPr anchor="b"/>
          <a:lstStyle>
            <a:lvl1pPr algn="l">
              <a:defRPr sz="6000">
                <a:solidFill>
                  <a:schemeClr val="bg2"/>
                </a:solidFill>
              </a:defRPr>
            </a:lvl1pPr>
          </a:lstStyle>
          <a:p>
            <a:r>
              <a:rPr lang="en-GB" noProof="0"/>
              <a:t>Click to add </a:t>
            </a:r>
            <a:r>
              <a:rPr lang="en-GB"/>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en-GB"/>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a:defRPr>
                <a:solidFill>
                  <a:schemeClr val="bg2"/>
                </a:solidFill>
              </a:defRPr>
            </a:lvl1pPr>
          </a:lstStyle>
          <a:p>
            <a:fld id="{075B1503-1805-4DC5-AF6E-FDE48DB177B4}" type="datetime1">
              <a:rPr lang="en-GB" smtClean="0"/>
              <a:t>28/06/2024</a:t>
            </a:fld>
            <a:endParaRPr lang="en-GB"/>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a:defRPr>
                <a:solidFill>
                  <a:schemeClr val="bg2"/>
                </a:solidFill>
              </a:defRPr>
            </a:lvl1pPr>
          </a:lstStyle>
          <a:p>
            <a:endParaRPr lang="en-GB"/>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a:defRPr>
                <a:solidFill>
                  <a:schemeClr val="bg2"/>
                </a:solidFill>
              </a:defRPr>
            </a:lvl1pPr>
          </a:lstStyle>
          <a:p>
            <a:fld id="{23AA811B-2EBD-4900-905E-5BE206449611}" type="slidenum">
              <a:rPr lang="en-GB" smtClean="0"/>
              <a:pPr/>
              <a:t>‹nr.›</a:t>
            </a:fld>
            <a:endParaRPr lang="en-GB"/>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r>
              <a:rPr lang="en-GB" sz="700">
                <a:solidFill>
                  <a:schemeClr val="bg2"/>
                </a:solidFill>
              </a:rPr>
              <a:t>Ramboll</a:t>
            </a:r>
          </a:p>
        </p:txBody>
      </p:sp>
    </p:spTree>
    <p:extLst>
      <p:ext uri="{BB962C8B-B14F-4D97-AF65-F5344CB8AC3E}">
        <p14:creationId xmlns:p14="http://schemas.microsoft.com/office/powerpoint/2010/main" val="25183274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ags" Target="../tags/tag2.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theme" Target="../theme/theme2.xml"/><Relationship Id="rId5" Type="http://schemas.openxmlformats.org/officeDocument/2006/relationships/slideLayout" Target="../slideLayouts/slideLayout61.xml"/><Relationship Id="rId61" Type="http://schemas.openxmlformats.org/officeDocument/2006/relationships/image" Target="../media/image18.emf"/><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tags" Target="../tags/tag5.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oleObject" Target="../embeddings/oleObject3.bin"/><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20151B0-BC19-41B4-A74F-744F3509C921}"/>
              </a:ext>
            </a:extLst>
          </p:cNvPr>
          <p:cNvGraphicFramePr>
            <a:graphicFrameLocks noChangeAspect="1"/>
          </p:cNvGraphicFramePr>
          <p:nvPr userDrawn="1">
            <p:custDataLst>
              <p:tags r:id="rId58"/>
            </p:custDataLst>
            <p:extLst>
              <p:ext uri="{D42A27DB-BD31-4B8C-83A1-F6EECF244321}">
                <p14:modId xmlns:p14="http://schemas.microsoft.com/office/powerpoint/2010/main" val="3890428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9" imgW="360" imgH="360" progId="TCLayout.ActiveDocument.1">
                  <p:embed/>
                </p:oleObj>
              </mc:Choice>
              <mc:Fallback>
                <p:oleObj name="think-cell Slide" r:id="rId59" imgW="360" imgH="360" progId="TCLayout.ActiveDocument.1">
                  <p:embed/>
                  <p:pic>
                    <p:nvPicPr>
                      <p:cNvPr id="6" name="Object 5" hidden="1">
                        <a:extLst>
                          <a:ext uri="{FF2B5EF4-FFF2-40B4-BE49-F238E27FC236}">
                            <a16:creationId xmlns:a16="http://schemas.microsoft.com/office/drawing/2014/main" id="{E20151B0-BC19-41B4-A74F-744F3509C921}"/>
                          </a:ext>
                        </a:extLst>
                      </p:cNvPr>
                      <p:cNvPicPr/>
                      <p:nvPr/>
                    </p:nvPicPr>
                    <p:blipFill>
                      <a:blip r:embed="rId60"/>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1471638"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62BE521D-1F78-485B-BEF5-B33C778DAF86}" type="datetime1">
              <a:rPr lang="en-GB" smtClean="0"/>
              <a:t>28/06/2024</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7" r:id="rId56"/>
  </p:sldLayoutIdLst>
  <p:hf hdr="0" dt="0"/>
  <p:txStyles>
    <p:titleStyle>
      <a:lvl1pPr algn="l" defTabSz="914400" rtl="0" eaLnBrk="1" latinLnBrk="0" hangingPunct="1">
        <a:lnSpc>
          <a:spcPct val="100000"/>
        </a:lnSpc>
        <a:spcBef>
          <a:spcPct val="0"/>
        </a:spcBef>
        <a:buNone/>
        <a:defRPr sz="26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A2B1AB4-DEA2-4F33-B1C5-5168C9915DCC}"/>
              </a:ext>
            </a:extLst>
          </p:cNvPr>
          <p:cNvGraphicFramePr>
            <a:graphicFrameLocks noChangeAspect="1"/>
          </p:cNvGraphicFramePr>
          <p:nvPr userDrawn="1">
            <p:custDataLst>
              <p:tags r:id="rId59"/>
            </p:custDataLst>
            <p:extLst>
              <p:ext uri="{D42A27DB-BD31-4B8C-83A1-F6EECF244321}">
                <p14:modId xmlns:p14="http://schemas.microsoft.com/office/powerpoint/2010/main" val="329781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592" imgH="591" progId="TCLayout.ActiveDocument.1">
                  <p:embed/>
                </p:oleObj>
              </mc:Choice>
              <mc:Fallback>
                <p:oleObj name="think-cell Slide" r:id="rId60" imgW="592" imgH="591" progId="TCLayout.ActiveDocument.1">
                  <p:embed/>
                  <p:pic>
                    <p:nvPicPr>
                      <p:cNvPr id="6" name="Object 5" hidden="1">
                        <a:extLst>
                          <a:ext uri="{FF2B5EF4-FFF2-40B4-BE49-F238E27FC236}">
                            <a16:creationId xmlns:a16="http://schemas.microsoft.com/office/drawing/2014/main" id="{5A2B1AB4-DEA2-4F33-B1C5-5168C9915DCC}"/>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r>
              <a:rPr lang="en-GB"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en-GB"/>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en-GB" noProof="0"/>
              <a:t>Level 1 (Enter+TAB for next text level, SHIFT+TAB to go back in levels)</a:t>
            </a:r>
          </a:p>
          <a:p>
            <a:pPr lvl="1"/>
            <a:r>
              <a:rPr lang="en-GB" noProof="0"/>
              <a:t>Level 2</a:t>
            </a:r>
          </a:p>
          <a:p>
            <a:pPr lvl="2"/>
            <a:r>
              <a:rPr lang="en-GB" noProof="0"/>
              <a:t>Level 3</a:t>
            </a:r>
          </a:p>
          <a:p>
            <a:pPr lvl="3"/>
            <a:r>
              <a:rPr lang="en-GB" noProof="0"/>
              <a:t>Level 4</a:t>
            </a:r>
          </a:p>
          <a:p>
            <a:pPr lvl="4"/>
            <a:r>
              <a:rPr lang="en-GB" noProof="0"/>
              <a:t>Level 5</a:t>
            </a:r>
          </a:p>
          <a:p>
            <a:pPr lvl="5"/>
            <a:r>
              <a:rPr lang="en-GB" noProof="0"/>
              <a:t>Level 6</a:t>
            </a:r>
          </a:p>
          <a:p>
            <a:pPr lvl="6"/>
            <a:r>
              <a:rPr lang="en-GB" noProof="0"/>
              <a:t>Level 7</a:t>
            </a:r>
          </a:p>
          <a:p>
            <a:pPr lvl="7"/>
            <a:r>
              <a:rPr lang="en-GB" noProof="0"/>
              <a:t>Level 8</a:t>
            </a:r>
          </a:p>
          <a:p>
            <a:pPr lvl="8"/>
            <a:r>
              <a:rPr lang="en-GB"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a:defRPr sz="700">
                <a:solidFill>
                  <a:schemeClr val="tx2"/>
                </a:solidFill>
              </a:defRPr>
            </a:lvl1pPr>
          </a:lstStyle>
          <a:p>
            <a:fld id="{D7C7A626-396F-47CE-9599-33B16A849820}" type="datetime1">
              <a:rPr lang="en-GB" smtClean="0"/>
              <a:t>28/06/2024</a:t>
            </a:fld>
            <a:endParaRPr lang="en-GB"/>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a:defRPr sz="700">
                <a:solidFill>
                  <a:schemeClr val="tx2"/>
                </a:solidFill>
              </a:defRPr>
            </a:lvl1pPr>
          </a:lstStyle>
          <a:p>
            <a:endParaRPr lang="en-GB"/>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a:defRPr sz="700">
                <a:solidFill>
                  <a:schemeClr val="tx2"/>
                </a:solidFill>
              </a:defRPr>
            </a:lvl1pPr>
          </a:lstStyle>
          <a:p>
            <a:fld id="{23AA811B-2EBD-4900-905E-5BE206449611}" type="slidenum">
              <a:rPr lang="en-GB" smtClean="0"/>
              <a:pPr/>
              <a:t>‹nr.›</a:t>
            </a:fld>
            <a:endParaRPr lang="en-GB"/>
          </a:p>
        </p:txBody>
      </p:sp>
    </p:spTree>
    <p:extLst>
      <p:ext uri="{BB962C8B-B14F-4D97-AF65-F5344CB8AC3E}">
        <p14:creationId xmlns:p14="http://schemas.microsoft.com/office/powerpoint/2010/main" val="32284261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 id="2147483753" r:id="rId45"/>
    <p:sldLayoutId id="2147483754" r:id="rId46"/>
    <p:sldLayoutId id="2147483755" r:id="rId47"/>
    <p:sldLayoutId id="2147483756" r:id="rId48"/>
    <p:sldLayoutId id="2147483757" r:id="rId49"/>
    <p:sldLayoutId id="2147483758" r:id="rId50"/>
    <p:sldLayoutId id="2147483759" r:id="rId51"/>
    <p:sldLayoutId id="2147483760" r:id="rId52"/>
    <p:sldLayoutId id="2147483761" r:id="rId53"/>
    <p:sldLayoutId id="2147483762" r:id="rId54"/>
    <p:sldLayoutId id="2147483763" r:id="rId55"/>
    <p:sldLayoutId id="2147483764" r:id="rId56"/>
    <p:sldLayoutId id="2147483765" r:id="rId57"/>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9" Type="http://schemas.openxmlformats.org/officeDocument/2006/relationships/image" Target="../media/image26.jpeg"/><Relationship Id="rId21" Type="http://schemas.openxmlformats.org/officeDocument/2006/relationships/tags" Target="../tags/tag31.xml"/><Relationship Id="rId34" Type="http://schemas.openxmlformats.org/officeDocument/2006/relationships/image" Target="../media/image22.emf"/><Relationship Id="rId42" Type="http://schemas.openxmlformats.org/officeDocument/2006/relationships/image" Target="../media/image28.svg"/><Relationship Id="rId7" Type="http://schemas.openxmlformats.org/officeDocument/2006/relationships/tags" Target="../tags/tag17.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tags" Target="../tags/tag39.xml"/><Relationship Id="rId41" Type="http://schemas.openxmlformats.org/officeDocument/2006/relationships/image" Target="../media/image27.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slideLayout" Target="../slideLayouts/slideLayout18.xml"/><Relationship Id="rId37" Type="http://schemas.openxmlformats.org/officeDocument/2006/relationships/image" Target="../media/image24.png"/><Relationship Id="rId40" Type="http://schemas.openxmlformats.org/officeDocument/2006/relationships/chart" Target="../charts/chart2.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36" Type="http://schemas.openxmlformats.org/officeDocument/2006/relationships/chart" Target="../charts/chart1.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tags" Target="../tags/tag41.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tags" Target="../tags/tag40.xml"/><Relationship Id="rId35" Type="http://schemas.openxmlformats.org/officeDocument/2006/relationships/image" Target="../media/image23.emf"/><Relationship Id="rId8" Type="http://schemas.openxmlformats.org/officeDocument/2006/relationships/tags" Target="../tags/tag18.xml"/><Relationship Id="rId3" Type="http://schemas.openxmlformats.org/officeDocument/2006/relationships/tags" Target="../tags/tag13.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oleObject" Target="../embeddings/oleObject7.bin"/><Relationship Id="rId38" Type="http://schemas.openxmlformats.org/officeDocument/2006/relationships/image" Target="../media/image25.sv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29.jpeg"/><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slideLayout" Target="../slideLayouts/slideLayout11.xml"/><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chart" Target="../charts/chart4.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chart" Target="../charts/chart3.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image" Target="../media/image30.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image" Target="../media/image33.png"/><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image" Target="../media/image22.emf"/><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image" Target="../media/image32.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oleObject" Target="../embeddings/oleObject9.bin"/><Relationship Id="rId30" Type="http://schemas.openxmlformats.org/officeDocument/2006/relationships/image" Target="../media/image31.png"/><Relationship Id="rId8" Type="http://schemas.openxmlformats.org/officeDocument/2006/relationships/tags" Target="../tags/tag50.xml"/></Relationships>
</file>

<file path=ppt/slides/_rels/slide5.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3" Type="http://schemas.openxmlformats.org/officeDocument/2006/relationships/tags" Target="../tags/tag70.xml"/><Relationship Id="rId21" Type="http://schemas.openxmlformats.org/officeDocument/2006/relationships/image" Target="../media/image22.emf"/><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oleObject" Target="../embeddings/oleObject10.bin"/><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19" Type="http://schemas.openxmlformats.org/officeDocument/2006/relationships/slideLayout" Target="../slideLayouts/slideLayout11.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F427518-8C3B-45D9-BAEF-1EA035FCFC25}"/>
              </a:ext>
            </a:extLst>
          </p:cNvPr>
          <p:cNvGraphicFramePr>
            <a:graphicFrameLocks noChangeAspect="1"/>
          </p:cNvGraphicFramePr>
          <p:nvPr>
            <p:custDataLst>
              <p:tags r:id="rId1"/>
            </p:custDataLst>
            <p:extLst>
              <p:ext uri="{D42A27DB-BD31-4B8C-83A1-F6EECF244321}">
                <p14:modId xmlns:p14="http://schemas.microsoft.com/office/powerpoint/2010/main" val="919586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FF427518-8C3B-45D9-BAEF-1EA035FCFC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3">
            <a:extLst>
              <a:ext uri="{FF2B5EF4-FFF2-40B4-BE49-F238E27FC236}">
                <a16:creationId xmlns:a16="http://schemas.microsoft.com/office/drawing/2014/main" id="{B17DCA96-DC56-CABC-38CE-2073C14269AA}"/>
              </a:ext>
            </a:extLst>
          </p:cNvPr>
          <p:cNvSpPr>
            <a:spLocks noGrp="1"/>
          </p:cNvSpPr>
          <p:nvPr>
            <p:ph type="ctrTitle"/>
          </p:nvPr>
        </p:nvSpPr>
        <p:spPr>
          <a:xfrm>
            <a:off x="360000" y="4472085"/>
            <a:ext cx="5323170" cy="1176240"/>
          </a:xfrm>
        </p:spPr>
        <p:txBody>
          <a:bodyPr vert="horz"/>
          <a:lstStyle/>
          <a:p>
            <a:r>
              <a:rPr lang="en-US"/>
              <a:t>The Spring</a:t>
            </a:r>
          </a:p>
        </p:txBody>
      </p:sp>
      <p:sp>
        <p:nvSpPr>
          <p:cNvPr id="12" name="Subtitle 4">
            <a:extLst>
              <a:ext uri="{FF2B5EF4-FFF2-40B4-BE49-F238E27FC236}">
                <a16:creationId xmlns:a16="http://schemas.microsoft.com/office/drawing/2014/main" id="{76269DB7-E741-4AE8-0343-0B32A0580848}"/>
              </a:ext>
            </a:extLst>
          </p:cNvPr>
          <p:cNvSpPr>
            <a:spLocks noGrp="1"/>
          </p:cNvSpPr>
          <p:nvPr>
            <p:ph type="subTitle" idx="1"/>
          </p:nvPr>
        </p:nvSpPr>
        <p:spPr>
          <a:xfrm>
            <a:off x="360000" y="5860800"/>
            <a:ext cx="4734000" cy="544705"/>
          </a:xfrm>
        </p:spPr>
        <p:txBody>
          <a:bodyPr/>
          <a:lstStyle/>
          <a:p>
            <a:r>
              <a:rPr lang="en-US" sz="1600" dirty="0" err="1"/>
              <a:t>Markedspotentialevurdering</a:t>
            </a:r>
            <a:endParaRPr lang="en-US" sz="1600" dirty="0"/>
          </a:p>
        </p:txBody>
      </p:sp>
      <p:sp>
        <p:nvSpPr>
          <p:cNvPr id="2" name="Footer Placeholder 1">
            <a:extLst>
              <a:ext uri="{FF2B5EF4-FFF2-40B4-BE49-F238E27FC236}">
                <a16:creationId xmlns:a16="http://schemas.microsoft.com/office/drawing/2014/main" id="{2C7CA880-FD08-4FFD-A9F5-2917739FD90F}"/>
              </a:ext>
            </a:extLst>
          </p:cNvPr>
          <p:cNvSpPr>
            <a:spLocks noGrp="1"/>
          </p:cNvSpPr>
          <p:nvPr>
            <p:ph type="ftr" sz="quarter" idx="16"/>
          </p:nvPr>
        </p:nvSpPr>
        <p:spPr/>
        <p:txBody>
          <a:bodyPr/>
          <a:lstStyle/>
          <a:p>
            <a:endParaRPr lang="en-GB"/>
          </a:p>
        </p:txBody>
      </p:sp>
      <p:sp>
        <p:nvSpPr>
          <p:cNvPr id="3" name="Slide Number Placeholder 2">
            <a:extLst>
              <a:ext uri="{FF2B5EF4-FFF2-40B4-BE49-F238E27FC236}">
                <a16:creationId xmlns:a16="http://schemas.microsoft.com/office/drawing/2014/main" id="{56B8FFB2-0445-4787-8783-1E294272F0DB}"/>
              </a:ext>
            </a:extLst>
          </p:cNvPr>
          <p:cNvSpPr>
            <a:spLocks noGrp="1"/>
          </p:cNvSpPr>
          <p:nvPr>
            <p:ph type="sldNum" sz="quarter" idx="17"/>
          </p:nvPr>
        </p:nvSpPr>
        <p:spPr/>
        <p:txBody>
          <a:bodyPr/>
          <a:lstStyle/>
          <a:p>
            <a:fld id="{23AA811B-2EBD-4900-905E-5BE206449611}" type="slidenum">
              <a:rPr lang="en-GB" smtClean="0"/>
              <a:pPr/>
              <a:t>1</a:t>
            </a:fld>
            <a:endParaRPr lang="en-GB"/>
          </a:p>
        </p:txBody>
      </p:sp>
      <p:pic>
        <p:nvPicPr>
          <p:cNvPr id="30" name="Picture Placeholder 27">
            <a:extLst>
              <a:ext uri="{FF2B5EF4-FFF2-40B4-BE49-F238E27FC236}">
                <a16:creationId xmlns:a16="http://schemas.microsoft.com/office/drawing/2014/main" id="{3A63CA1B-6CC6-4B3B-81A3-F4EB865FD9FA}"/>
              </a:ext>
            </a:extLst>
          </p:cNvPr>
          <p:cNvPicPr>
            <a:picLocks noGrp="1" noChangeAspect="1"/>
          </p:cNvPicPr>
          <p:nvPr>
            <p:ph type="pic" sz="quarter" idx="13"/>
            <p:custDataLst>
              <p:tags r:id="rId2"/>
            </p:custDataLst>
          </p:nvPr>
        </p:nvPicPr>
        <p:blipFill rotWithShape="1">
          <a:blip r:embed="rId6">
            <a:extLst>
              <a:ext uri="{28A0092B-C50C-407E-A947-70E740481C1C}">
                <a14:useLocalDpi xmlns:a14="http://schemas.microsoft.com/office/drawing/2010/main" val="0"/>
              </a:ext>
            </a:extLst>
          </a:blip>
          <a:srcRect l="21" r="21"/>
          <a:stretch/>
        </p:blipFill>
        <p:spPr>
          <a:xfrm>
            <a:off x="0" y="-1"/>
            <a:ext cx="12193200" cy="6861600"/>
          </a:xfrm>
        </p:spPr>
      </p:pic>
    </p:spTree>
    <p:extLst>
      <p:ext uri="{BB962C8B-B14F-4D97-AF65-F5344CB8AC3E}">
        <p14:creationId xmlns:p14="http://schemas.microsoft.com/office/powerpoint/2010/main" val="328146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B71681-C3F5-A183-1F75-50B0AE8886AC}"/>
              </a:ext>
            </a:extLst>
          </p:cNvPr>
          <p:cNvGraphicFramePr>
            <a:graphicFrameLocks noChangeAspect="1"/>
          </p:cNvGraphicFramePr>
          <p:nvPr>
            <p:custDataLst>
              <p:tags r:id="rId1"/>
            </p:custDataLst>
            <p:extLst>
              <p:ext uri="{D42A27DB-BD31-4B8C-83A1-F6EECF244321}">
                <p14:modId xmlns:p14="http://schemas.microsoft.com/office/powerpoint/2010/main" val="4253752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63" imgH="463" progId="TCLayout.ActiveDocument.1">
                  <p:embed/>
                </p:oleObj>
              </mc:Choice>
              <mc:Fallback>
                <p:oleObj name="think-cell Slide" r:id="rId33" imgW="463" imgH="463" progId="TCLayout.ActiveDocument.1">
                  <p:embed/>
                  <p:pic>
                    <p:nvPicPr>
                      <p:cNvPr id="10" name="Object 9" hidden="1">
                        <a:extLst>
                          <a:ext uri="{FF2B5EF4-FFF2-40B4-BE49-F238E27FC236}">
                            <a16:creationId xmlns:a16="http://schemas.microsoft.com/office/drawing/2014/main" id="{B1B71681-C3F5-A183-1F75-50B0AE8886AC}"/>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99" name="Rectangle 98">
            <a:extLst>
              <a:ext uri="{FF2B5EF4-FFF2-40B4-BE49-F238E27FC236}">
                <a16:creationId xmlns:a16="http://schemas.microsoft.com/office/drawing/2014/main" id="{65DF04AC-8E2C-011B-41A9-F09E9972F7F1}"/>
              </a:ext>
            </a:extLst>
          </p:cNvPr>
          <p:cNvSpPr/>
          <p:nvPr/>
        </p:nvSpPr>
        <p:spPr>
          <a:xfrm>
            <a:off x="892174" y="3531394"/>
            <a:ext cx="6842125" cy="108743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000" noProof="0">
                <a:solidFill>
                  <a:srgbClr val="000000"/>
                </a:solidFill>
              </a:rPr>
              <a:t>	</a:t>
            </a:r>
            <a:endParaRPr lang="en-US" sz="2000" noProof="0">
              <a:solidFill>
                <a:srgbClr val="000000"/>
              </a:solidFill>
            </a:endParaRPr>
          </a:p>
        </p:txBody>
      </p:sp>
      <p:sp>
        <p:nvSpPr>
          <p:cNvPr id="100" name="Oval 99">
            <a:extLst>
              <a:ext uri="{FF2B5EF4-FFF2-40B4-BE49-F238E27FC236}">
                <a16:creationId xmlns:a16="http://schemas.microsoft.com/office/drawing/2014/main" id="{21E99A1B-38C4-6718-FEC1-258E0036E2E5}"/>
              </a:ext>
            </a:extLst>
          </p:cNvPr>
          <p:cNvSpPr>
            <a:spLocks noChangeAspect="1"/>
          </p:cNvSpPr>
          <p:nvPr/>
        </p:nvSpPr>
        <p:spPr>
          <a:xfrm>
            <a:off x="354013" y="3531394"/>
            <a:ext cx="1109663" cy="110966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8" name="Content Placeholder 7">
            <a:extLst>
              <a:ext uri="{FF2B5EF4-FFF2-40B4-BE49-F238E27FC236}">
                <a16:creationId xmlns:a16="http://schemas.microsoft.com/office/drawing/2014/main" id="{554179F7-0396-AB40-E87E-D70FF6E74215}"/>
              </a:ext>
            </a:extLst>
          </p:cNvPr>
          <p:cNvSpPr>
            <a:spLocks noGrp="1"/>
          </p:cNvSpPr>
          <p:nvPr>
            <p:ph idx="1"/>
          </p:nvPr>
        </p:nvSpPr>
        <p:spPr>
          <a:xfrm>
            <a:off x="359999" y="1500727"/>
            <a:ext cx="7524000" cy="4296001"/>
          </a:xfrm>
        </p:spPr>
        <p:txBody>
          <a:bodyPr vert="horz" lIns="0" tIns="0" rIns="0" bIns="0" rtlCol="0" anchor="t">
            <a:noAutofit/>
          </a:bodyPr>
          <a:lstStyle/>
          <a:p>
            <a:pPr marL="0" indent="0">
              <a:buNone/>
            </a:pPr>
            <a:r>
              <a:rPr lang="da-DK" sz="1200" dirty="0"/>
              <a:t>Det globale marked for vandteknologi forventes at vokse med en </a:t>
            </a:r>
            <a:r>
              <a:rPr lang="da-DK" sz="1200" dirty="0">
                <a:solidFill>
                  <a:schemeClr val="tx2"/>
                </a:solidFill>
              </a:rPr>
              <a:t>årlig vækstrate på 7 % fra 2022 til 2028</a:t>
            </a:r>
            <a:r>
              <a:rPr lang="da-DK" sz="1200" dirty="0"/>
              <a:t>. Den forventede vækstrate skyldes blandt andet, at tilgængeligheden af rent drikkevand er faldende på globalt plan. Dette ses fx i FN’s opgørelser over ”Water stress”, som udviser en stigende tendens. Der er dog store variationer på tværs af verdens regioner, hvor særligt Nordafrika og det vestlige asien har høje niveauer af ”Water stress” på over 70 %. </a:t>
            </a:r>
            <a:endParaRPr lang="en-US"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endParaRPr lang="da-DK" sz="1200" dirty="0"/>
          </a:p>
          <a:p>
            <a:pPr marL="0" indent="0">
              <a:buNone/>
            </a:pPr>
            <a:br>
              <a:rPr lang="da-DK" sz="1200" dirty="0"/>
            </a:br>
            <a:endParaRPr lang="da-DK" sz="1200" dirty="0"/>
          </a:p>
          <a:p>
            <a:pPr marL="0" indent="0">
              <a:buNone/>
            </a:pPr>
            <a:endParaRPr lang="da-DK" sz="1800" dirty="0"/>
          </a:p>
          <a:p>
            <a:pPr marL="0" indent="0">
              <a:buNone/>
            </a:pPr>
            <a:endParaRPr lang="da-DK" sz="1800" dirty="0"/>
          </a:p>
          <a:p>
            <a:pPr marL="0" indent="0">
              <a:buNone/>
            </a:pPr>
            <a:endParaRPr lang="da-DK" sz="1800" dirty="0"/>
          </a:p>
          <a:p>
            <a:pPr marL="0" indent="0">
              <a:buNone/>
            </a:pPr>
            <a:endParaRPr lang="da-DK" sz="1800" dirty="0"/>
          </a:p>
        </p:txBody>
      </p:sp>
      <p:sp>
        <p:nvSpPr>
          <p:cNvPr id="2" name="Footer Placeholder 1">
            <a:extLst>
              <a:ext uri="{FF2B5EF4-FFF2-40B4-BE49-F238E27FC236}">
                <a16:creationId xmlns:a16="http://schemas.microsoft.com/office/drawing/2014/main" id="{210D87A8-0407-3466-1BB1-DE7593E7813B}"/>
              </a:ext>
            </a:extLst>
          </p:cNvPr>
          <p:cNvSpPr>
            <a:spLocks noGrp="1"/>
          </p:cNvSpPr>
          <p:nvPr>
            <p:ph type="ftr" sz="quarter" idx="11"/>
          </p:nvPr>
        </p:nvSpPr>
        <p:spPr>
          <a:xfrm>
            <a:off x="354013" y="6714000"/>
            <a:ext cx="6540034" cy="144000"/>
          </a:xfrm>
        </p:spPr>
        <p:txBody>
          <a:bodyPr numCol="1"/>
          <a:lstStyle/>
          <a:p>
            <a:r>
              <a:rPr lang="en-GB" sz="600" b="1" err="1">
                <a:solidFill>
                  <a:schemeClr val="tx1"/>
                </a:solidFill>
              </a:rPr>
              <a:t>Kilder</a:t>
            </a:r>
            <a:br>
              <a:rPr lang="en-GB" sz="600">
                <a:solidFill>
                  <a:schemeClr val="tx1"/>
                </a:solidFill>
              </a:rPr>
            </a:br>
            <a:r>
              <a:rPr lang="en-GB" sz="600">
                <a:solidFill>
                  <a:schemeClr val="tx1"/>
                </a:solidFill>
              </a:rPr>
              <a:t>(1) Water and wastewater treatment technologies market - growth, trends, covid-19 impact, and forecasts (2023-2028). </a:t>
            </a:r>
            <a:r>
              <a:rPr lang="en-GB" sz="600" err="1">
                <a:solidFill>
                  <a:schemeClr val="tx1"/>
                </a:solidFill>
              </a:rPr>
              <a:t>Mordorintelligence</a:t>
            </a:r>
            <a:r>
              <a:rPr lang="en-GB" sz="600">
                <a:solidFill>
                  <a:schemeClr val="tx1"/>
                </a:solidFill>
              </a:rPr>
              <a:t>, 2023</a:t>
            </a:r>
            <a:br>
              <a:rPr lang="en-GB" sz="600">
                <a:solidFill>
                  <a:schemeClr val="tx1"/>
                </a:solidFill>
              </a:rPr>
            </a:br>
            <a:r>
              <a:rPr lang="en-GB" sz="600">
                <a:solidFill>
                  <a:schemeClr val="tx1"/>
                </a:solidFill>
              </a:rPr>
              <a:t>(2) World </a:t>
            </a:r>
            <a:r>
              <a:rPr lang="en-GB" sz="600" err="1">
                <a:solidFill>
                  <a:schemeClr val="tx1"/>
                </a:solidFill>
              </a:rPr>
              <a:t>Meterological</a:t>
            </a:r>
            <a:r>
              <a:rPr lang="en-GB" sz="600">
                <a:solidFill>
                  <a:schemeClr val="tx1"/>
                </a:solidFill>
              </a:rPr>
              <a:t> Organization; https://www.cib.barclays/our-insights/extreme-weather/The-economic-costs-of-extreme-weather.html</a:t>
            </a:r>
          </a:p>
        </p:txBody>
      </p:sp>
      <p:sp>
        <p:nvSpPr>
          <p:cNvPr id="3" name="Slide Number Placeholder 2">
            <a:extLst>
              <a:ext uri="{FF2B5EF4-FFF2-40B4-BE49-F238E27FC236}">
                <a16:creationId xmlns:a16="http://schemas.microsoft.com/office/drawing/2014/main" id="{A67C25C1-BF90-ADB9-9239-8D3957491349}"/>
              </a:ext>
            </a:extLst>
          </p:cNvPr>
          <p:cNvSpPr>
            <a:spLocks noGrp="1"/>
          </p:cNvSpPr>
          <p:nvPr>
            <p:ph type="sldNum" sz="quarter" idx="12"/>
          </p:nvPr>
        </p:nvSpPr>
        <p:spPr/>
        <p:txBody>
          <a:bodyPr/>
          <a:lstStyle/>
          <a:p>
            <a:fld id="{23AA811B-2EBD-4900-905E-5BE206449611}" type="slidenum">
              <a:rPr lang="en-GB" smtClean="0"/>
              <a:pPr/>
              <a:t>2</a:t>
            </a:fld>
            <a:endParaRPr lang="en-GB"/>
          </a:p>
        </p:txBody>
      </p:sp>
      <p:sp>
        <p:nvSpPr>
          <p:cNvPr id="7" name="Title 6">
            <a:extLst>
              <a:ext uri="{FF2B5EF4-FFF2-40B4-BE49-F238E27FC236}">
                <a16:creationId xmlns:a16="http://schemas.microsoft.com/office/drawing/2014/main" id="{5FD92601-3133-9C7E-8852-0B9E495AD777}"/>
              </a:ext>
            </a:extLst>
          </p:cNvPr>
          <p:cNvSpPr>
            <a:spLocks noGrp="1"/>
          </p:cNvSpPr>
          <p:nvPr>
            <p:ph type="title"/>
          </p:nvPr>
        </p:nvSpPr>
        <p:spPr>
          <a:xfrm>
            <a:off x="360000" y="661172"/>
            <a:ext cx="7523999" cy="938253"/>
          </a:xfrm>
        </p:spPr>
        <p:txBody>
          <a:bodyPr vert="horz"/>
          <a:lstStyle/>
          <a:p>
            <a:r>
              <a:rPr lang="da-DK" dirty="0"/>
              <a:t>Det globale marked for vandteknologi vokser</a:t>
            </a:r>
          </a:p>
        </p:txBody>
      </p:sp>
      <p:sp>
        <p:nvSpPr>
          <p:cNvPr id="215" name="Rectangle 214">
            <a:extLst>
              <a:ext uri="{FF2B5EF4-FFF2-40B4-BE49-F238E27FC236}">
                <a16:creationId xmlns:a16="http://schemas.microsoft.com/office/drawing/2014/main" id="{7074CFDC-46B8-3E4B-C4BA-E77469916C07}"/>
              </a:ext>
            </a:extLst>
          </p:cNvPr>
          <p:cNvSpPr/>
          <p:nvPr/>
        </p:nvSpPr>
        <p:spPr>
          <a:xfrm>
            <a:off x="892174" y="5016500"/>
            <a:ext cx="6842125" cy="108743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000" noProof="0">
                <a:solidFill>
                  <a:srgbClr val="000000"/>
                </a:solidFill>
              </a:rPr>
              <a:t>	</a:t>
            </a:r>
            <a:endParaRPr lang="en-US" sz="2000" noProof="0">
              <a:solidFill>
                <a:srgbClr val="000000"/>
              </a:solidFill>
            </a:endParaRPr>
          </a:p>
        </p:txBody>
      </p:sp>
      <p:sp>
        <p:nvSpPr>
          <p:cNvPr id="216" name="Oval 215">
            <a:extLst>
              <a:ext uri="{FF2B5EF4-FFF2-40B4-BE49-F238E27FC236}">
                <a16:creationId xmlns:a16="http://schemas.microsoft.com/office/drawing/2014/main" id="{87ED9441-AD93-531A-5DAC-848C9FA704C3}"/>
              </a:ext>
            </a:extLst>
          </p:cNvPr>
          <p:cNvSpPr>
            <a:spLocks noChangeAspect="1"/>
          </p:cNvSpPr>
          <p:nvPr/>
        </p:nvSpPr>
        <p:spPr>
          <a:xfrm>
            <a:off x="354013" y="5016500"/>
            <a:ext cx="1109663" cy="110966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grpSp>
        <p:nvGrpSpPr>
          <p:cNvPr id="217" name="Group 216">
            <a:extLst>
              <a:ext uri="{FF2B5EF4-FFF2-40B4-BE49-F238E27FC236}">
                <a16:creationId xmlns:a16="http://schemas.microsoft.com/office/drawing/2014/main" id="{547522EA-9FF2-E2DA-E80D-EAF391D79308}"/>
              </a:ext>
            </a:extLst>
          </p:cNvPr>
          <p:cNvGrpSpPr/>
          <p:nvPr/>
        </p:nvGrpSpPr>
        <p:grpSpPr>
          <a:xfrm>
            <a:off x="430048" y="5137150"/>
            <a:ext cx="956843" cy="966788"/>
            <a:chOff x="0" y="0"/>
            <a:chExt cx="914400" cy="914400"/>
          </a:xfrm>
        </p:grpSpPr>
        <p:sp>
          <p:nvSpPr>
            <p:cNvPr id="218" name="Rectangle 217">
              <a:extLst>
                <a:ext uri="{FF2B5EF4-FFF2-40B4-BE49-F238E27FC236}">
                  <a16:creationId xmlns:a16="http://schemas.microsoft.com/office/drawing/2014/main" id="{0B8B0E98-817D-2E7E-08C8-BC9B4641E511}"/>
                </a:ext>
              </a:extLst>
            </p:cNvPr>
            <p:cNvSpPr/>
            <p:nvPr/>
          </p:nvSpPr>
          <p:spPr>
            <a:xfrm>
              <a:off x="0" y="0"/>
              <a:ext cx="914400"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9" name="Picture 218">
              <a:extLst>
                <a:ext uri="{FF2B5EF4-FFF2-40B4-BE49-F238E27FC236}">
                  <a16:creationId xmlns:a16="http://schemas.microsoft.com/office/drawing/2014/main" id="{29B390EB-25F5-D87A-ED67-3B7EC41A28FA}"/>
                </a:ext>
              </a:extLst>
            </p:cNvPr>
            <p:cNvPicPr>
              <a:picLocks noChangeAspect="1"/>
            </p:cNvPicPr>
            <p:nvPr/>
          </p:nvPicPr>
          <p:blipFill>
            <a:blip r:embed="rId35"/>
            <a:srcRect/>
            <a:stretch/>
          </p:blipFill>
          <p:spPr>
            <a:xfrm>
              <a:off x="179606" y="137250"/>
              <a:ext cx="577144" cy="577144"/>
            </a:xfrm>
            <a:prstGeom prst="rect">
              <a:avLst/>
            </a:prstGeom>
          </p:spPr>
        </p:pic>
      </p:grpSp>
      <p:cxnSp>
        <p:nvCxnSpPr>
          <p:cNvPr id="284" name="Straight Connector 283">
            <a:extLst>
              <a:ext uri="{FF2B5EF4-FFF2-40B4-BE49-F238E27FC236}">
                <a16:creationId xmlns:a16="http://schemas.microsoft.com/office/drawing/2014/main" id="{92ACC990-89D0-27B6-0935-39891D616C88}"/>
              </a:ext>
            </a:extLst>
          </p:cNvPr>
          <p:cNvCxnSpPr/>
          <p:nvPr>
            <p:custDataLst>
              <p:tags r:id="rId2"/>
            </p:custDataLst>
          </p:nvPr>
        </p:nvCxnSpPr>
        <p:spPr bwMode="auto">
          <a:xfrm flipH="1">
            <a:off x="2081213" y="5895975"/>
            <a:ext cx="333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488EA7FA-6463-ACD3-D676-274A01B8E750}"/>
              </a:ext>
            </a:extLst>
          </p:cNvPr>
          <p:cNvCxnSpPr/>
          <p:nvPr>
            <p:custDataLst>
              <p:tags r:id="rId3"/>
            </p:custDataLst>
          </p:nvPr>
        </p:nvCxnSpPr>
        <p:spPr bwMode="auto">
          <a:xfrm flipH="1">
            <a:off x="2081213" y="5665788"/>
            <a:ext cx="33338"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231C3F5-F71C-CD9B-917A-B4E9BEBF2876}"/>
              </a:ext>
            </a:extLst>
          </p:cNvPr>
          <p:cNvCxnSpPr/>
          <p:nvPr>
            <p:custDataLst>
              <p:tags r:id="rId4"/>
            </p:custDataLst>
          </p:nvPr>
        </p:nvCxnSpPr>
        <p:spPr bwMode="auto">
          <a:xfrm flipH="1">
            <a:off x="2081213" y="5280025"/>
            <a:ext cx="33337" cy="0"/>
          </a:xfrm>
          <a:prstGeom prst="line">
            <a:avLst/>
          </a:prstGeom>
          <a:ln w="9525"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1" name="Chart 10">
            <a:extLst>
              <a:ext uri="{FF2B5EF4-FFF2-40B4-BE49-F238E27FC236}">
                <a16:creationId xmlns:a16="http://schemas.microsoft.com/office/drawing/2014/main" id="{732579CD-BEEA-6C0E-355C-58B56C8D7DD2}"/>
              </a:ext>
            </a:extLst>
          </p:cNvPr>
          <p:cNvGraphicFramePr/>
          <p:nvPr>
            <p:custDataLst>
              <p:tags r:id="rId5"/>
            </p:custDataLst>
            <p:extLst>
              <p:ext uri="{D42A27DB-BD31-4B8C-83A1-F6EECF244321}">
                <p14:modId xmlns:p14="http://schemas.microsoft.com/office/powerpoint/2010/main" val="1563064790"/>
              </p:ext>
            </p:extLst>
          </p:nvPr>
        </p:nvGraphicFramePr>
        <p:xfrm>
          <a:off x="1871663" y="5197475"/>
          <a:ext cx="5846762" cy="931863"/>
        </p:xfrm>
        <a:graphic>
          <a:graphicData uri="http://schemas.openxmlformats.org/drawingml/2006/chart">
            <c:chart xmlns:c="http://schemas.openxmlformats.org/drawingml/2006/chart" xmlns:r="http://schemas.openxmlformats.org/officeDocument/2006/relationships" r:id="rId36"/>
          </a:graphicData>
        </a:graphic>
      </p:graphicFrame>
      <p:sp>
        <p:nvSpPr>
          <p:cNvPr id="22" name="Text Placeholder 2">
            <a:extLst>
              <a:ext uri="{FF2B5EF4-FFF2-40B4-BE49-F238E27FC236}">
                <a16:creationId xmlns:a16="http://schemas.microsoft.com/office/drawing/2014/main" id="{F3CE04C4-71D7-C893-FCF4-ED779F90EB03}"/>
              </a:ext>
            </a:extLst>
          </p:cNvPr>
          <p:cNvSpPr>
            <a:spLocks noGrp="1"/>
          </p:cNvSpPr>
          <p:nvPr>
            <p:custDataLst>
              <p:tags r:id="rId6"/>
            </p:custDataLst>
          </p:nvPr>
        </p:nvSpPr>
        <p:spPr bwMode="gray">
          <a:xfrm>
            <a:off x="1782763" y="5219700"/>
            <a:ext cx="231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9A31344A-5FD2-4DE0-AF8F-F824F8EB0B7E}" type="datetime'''''''''''''''''''''1''''''''''''8,''''5'''''''''">
              <a:rPr lang="da-DK" altLang="en-US" sz="800" smtClean="0">
                <a:effectLst/>
              </a:rPr>
              <a:pPr marL="0" indent="0" algn="r">
                <a:spcBef>
                  <a:spcPct val="0"/>
                </a:spcBef>
                <a:spcAft>
                  <a:spcPct val="0"/>
                </a:spcAft>
                <a:buNone/>
              </a:pPr>
              <a:t>18,5</a:t>
            </a:fld>
            <a:endParaRPr lang="da-DK" sz="800" noProof="0"/>
          </a:p>
        </p:txBody>
      </p:sp>
      <p:sp>
        <p:nvSpPr>
          <p:cNvPr id="278" name="Text Placeholder 2">
            <a:extLst>
              <a:ext uri="{FF2B5EF4-FFF2-40B4-BE49-F238E27FC236}">
                <a16:creationId xmlns:a16="http://schemas.microsoft.com/office/drawing/2014/main" id="{0496B844-6043-81F1-5AFC-4083012C4D5E}"/>
              </a:ext>
            </a:extLst>
          </p:cNvPr>
          <p:cNvSpPr>
            <a:spLocks noGrp="1"/>
          </p:cNvSpPr>
          <p:nvPr>
            <p:custDataLst>
              <p:tags r:id="rId7"/>
            </p:custDataLst>
          </p:nvPr>
        </p:nvSpPr>
        <p:spPr bwMode="gray">
          <a:xfrm>
            <a:off x="1782763" y="5605463"/>
            <a:ext cx="2317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50C65A77-6CF2-4426-A65A-E3E958C690DE}" type="datetime'1''''''''''''''''''''''8'''''',''''0'''''''''''''''''''''">
              <a:rPr lang="da-DK" altLang="en-US" sz="800" smtClean="0">
                <a:effectLst/>
              </a:rPr>
              <a:pPr marL="0" indent="0" algn="r">
                <a:spcBef>
                  <a:spcPct val="0"/>
                </a:spcBef>
                <a:spcAft>
                  <a:spcPct val="0"/>
                </a:spcAft>
                <a:buNone/>
              </a:pPr>
              <a:t>18,0</a:t>
            </a:fld>
            <a:endParaRPr lang="da-DK" sz="800" noProof="0"/>
          </a:p>
        </p:txBody>
      </p:sp>
      <p:sp>
        <p:nvSpPr>
          <p:cNvPr id="276" name="Text Placeholder 2">
            <a:extLst>
              <a:ext uri="{FF2B5EF4-FFF2-40B4-BE49-F238E27FC236}">
                <a16:creationId xmlns:a16="http://schemas.microsoft.com/office/drawing/2014/main" id="{936EA323-8F02-F7CE-CAC5-057E6EBFB5B7}"/>
              </a:ext>
            </a:extLst>
          </p:cNvPr>
          <p:cNvSpPr>
            <a:spLocks noGrp="1"/>
          </p:cNvSpPr>
          <p:nvPr>
            <p:custDataLst>
              <p:tags r:id="rId8"/>
            </p:custDataLst>
          </p:nvPr>
        </p:nvSpPr>
        <p:spPr bwMode="gray">
          <a:xfrm>
            <a:off x="1847850" y="5835650"/>
            <a:ext cx="1666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r">
              <a:spcBef>
                <a:spcPct val="0"/>
              </a:spcBef>
              <a:spcAft>
                <a:spcPct val="0"/>
              </a:spcAft>
              <a:buNone/>
            </a:pPr>
            <a:fld id="{A1990D88-5C69-4873-AC84-99628177762A}" type="datetime'''''0'''''''''''''',''''''''''''''''''''''0'''''''''''''''">
              <a:rPr lang="da-DK" altLang="en-US" sz="800" smtClean="0">
                <a:effectLst/>
              </a:rPr>
              <a:pPr marL="0" indent="0" algn="r">
                <a:spcBef>
                  <a:spcPct val="0"/>
                </a:spcBef>
                <a:spcAft>
                  <a:spcPct val="0"/>
                </a:spcAft>
                <a:buNone/>
              </a:pPr>
              <a:t>0,0</a:t>
            </a:fld>
            <a:endParaRPr lang="da-DK" sz="800" noProof="0"/>
          </a:p>
        </p:txBody>
      </p:sp>
      <p:sp useBgFill="1">
        <p:nvSpPr>
          <p:cNvPr id="9" name="Freeform: Shape 8">
            <a:extLst>
              <a:ext uri="{FF2B5EF4-FFF2-40B4-BE49-F238E27FC236}">
                <a16:creationId xmlns:a16="http://schemas.microsoft.com/office/drawing/2014/main" id="{C917D24C-17F8-32C4-AE10-8CFF2D637C42}"/>
              </a:ext>
            </a:extLst>
          </p:cNvPr>
          <p:cNvSpPr/>
          <p:nvPr>
            <p:custDataLst>
              <p:tags r:id="rId9"/>
            </p:custDataLst>
          </p:nvPr>
        </p:nvSpPr>
        <p:spPr bwMode="auto">
          <a:xfrm>
            <a:off x="2041525" y="5783263"/>
            <a:ext cx="146051" cy="96838"/>
          </a:xfrm>
          <a:custGeom>
            <a:avLst/>
            <a:gdLst/>
            <a:ahLst/>
            <a:cxnLst/>
            <a:rect l="0" t="0" r="0" b="0"/>
            <a:pathLst>
              <a:path w="146051" h="96838">
                <a:moveTo>
                  <a:pt x="0" y="39687"/>
                </a:moveTo>
                <a:lnTo>
                  <a:pt x="146050" y="0"/>
                </a:lnTo>
                <a:lnTo>
                  <a:pt x="146050" y="57150"/>
                </a:lnTo>
                <a:lnTo>
                  <a:pt x="0" y="9683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Freeform: Shape 5">
            <a:extLst>
              <a:ext uri="{FF2B5EF4-FFF2-40B4-BE49-F238E27FC236}">
                <a16:creationId xmlns:a16="http://schemas.microsoft.com/office/drawing/2014/main" id="{65DB7818-164A-A641-74B5-28A1F1828C43}"/>
              </a:ext>
            </a:extLst>
          </p:cNvPr>
          <p:cNvSpPr/>
          <p:nvPr>
            <p:custDataLst>
              <p:tags r:id="rId10"/>
            </p:custDataLst>
          </p:nvPr>
        </p:nvSpPr>
        <p:spPr bwMode="auto">
          <a:xfrm>
            <a:off x="2041525" y="584041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5" name="Freeform: Shape 4">
            <a:extLst>
              <a:ext uri="{FF2B5EF4-FFF2-40B4-BE49-F238E27FC236}">
                <a16:creationId xmlns:a16="http://schemas.microsoft.com/office/drawing/2014/main" id="{06730514-FC0B-4AF4-A5DB-08B5D4E8245D}"/>
              </a:ext>
            </a:extLst>
          </p:cNvPr>
          <p:cNvSpPr/>
          <p:nvPr>
            <p:custDataLst>
              <p:tags r:id="rId11"/>
            </p:custDataLst>
          </p:nvPr>
        </p:nvSpPr>
        <p:spPr bwMode="auto">
          <a:xfrm>
            <a:off x="2041525" y="5783263"/>
            <a:ext cx="146051" cy="39688"/>
          </a:xfrm>
          <a:custGeom>
            <a:avLst/>
            <a:gdLst/>
            <a:ahLst/>
            <a:cxnLst/>
            <a:rect l="0" t="0" r="0" b="0"/>
            <a:pathLst>
              <a:path w="146051" h="39688">
                <a:moveTo>
                  <a:pt x="0" y="39687"/>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
        <p:nvSpPr>
          <p:cNvPr id="240" name="Text Placeholder 2">
            <a:extLst>
              <a:ext uri="{FF2B5EF4-FFF2-40B4-BE49-F238E27FC236}">
                <a16:creationId xmlns:a16="http://schemas.microsoft.com/office/drawing/2014/main" id="{5273E7CC-791E-4365-9E09-841B7A139903}"/>
              </a:ext>
            </a:extLst>
          </p:cNvPr>
          <p:cNvSpPr>
            <a:spLocks noGrp="1"/>
          </p:cNvSpPr>
          <p:nvPr>
            <p:custDataLst>
              <p:tags r:id="rId12"/>
            </p:custDataLst>
          </p:nvPr>
        </p:nvSpPr>
        <p:spPr bwMode="gray">
          <a:xfrm>
            <a:off x="2654300" y="5594350"/>
            <a:ext cx="2603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C7B41F7-3583-4C75-9A93-7934AF926412}" type="datetime'''''''''''''''17'''''''''''',''''''''''''9'''''">
              <a:rPr lang="da-DK" altLang="en-US" sz="800" smtClean="0"/>
              <a:pPr marL="0" indent="0" algn="ctr">
                <a:spcBef>
                  <a:spcPct val="0"/>
                </a:spcBef>
                <a:spcAft>
                  <a:spcPct val="0"/>
                </a:spcAft>
                <a:buNone/>
              </a:pPr>
              <a:t>17,9</a:t>
            </a:fld>
            <a:endParaRPr lang="en-US" sz="800" noProof="0"/>
          </a:p>
        </p:txBody>
      </p:sp>
      <p:sp>
        <p:nvSpPr>
          <p:cNvPr id="246" name="Text Placeholder 2">
            <a:extLst>
              <a:ext uri="{FF2B5EF4-FFF2-40B4-BE49-F238E27FC236}">
                <a16:creationId xmlns:a16="http://schemas.microsoft.com/office/drawing/2014/main" id="{BD16C9A6-640E-371C-083E-ED2CEA67B9EC}"/>
              </a:ext>
            </a:extLst>
          </p:cNvPr>
          <p:cNvSpPr>
            <a:spLocks noGrp="1"/>
          </p:cNvSpPr>
          <p:nvPr>
            <p:custDataLst>
              <p:tags r:id="rId13"/>
            </p:custDataLst>
          </p:nvPr>
        </p:nvSpPr>
        <p:spPr bwMode="gray">
          <a:xfrm>
            <a:off x="4665663" y="5394325"/>
            <a:ext cx="260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28A1E4C-2C7E-4D03-AE48-CC8775C8CFFF}" type="datetime'''''''''''''''''1''''''''''''''''''''''''''''''''8,''''''''1'">
              <a:rPr lang="da-DK" altLang="en-US" sz="800" smtClean="0"/>
              <a:pPr marL="0" indent="0" algn="ctr">
                <a:spcBef>
                  <a:spcPct val="0"/>
                </a:spcBef>
                <a:spcAft>
                  <a:spcPct val="0"/>
                </a:spcAft>
                <a:buNone/>
              </a:pPr>
              <a:t>18,1</a:t>
            </a:fld>
            <a:endParaRPr lang="en-US" sz="800" noProof="0"/>
          </a:p>
        </p:txBody>
      </p:sp>
      <p:sp>
        <p:nvSpPr>
          <p:cNvPr id="242" name="Text Placeholder 2">
            <a:extLst>
              <a:ext uri="{FF2B5EF4-FFF2-40B4-BE49-F238E27FC236}">
                <a16:creationId xmlns:a16="http://schemas.microsoft.com/office/drawing/2014/main" id="{A4694F94-F1F3-C354-8FC9-3A18CDCF23D3}"/>
              </a:ext>
            </a:extLst>
          </p:cNvPr>
          <p:cNvSpPr>
            <a:spLocks noGrp="1"/>
          </p:cNvSpPr>
          <p:nvPr>
            <p:custDataLst>
              <p:tags r:id="rId14"/>
            </p:custDataLst>
          </p:nvPr>
        </p:nvSpPr>
        <p:spPr bwMode="gray">
          <a:xfrm>
            <a:off x="2139950" y="5594350"/>
            <a:ext cx="260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23078950-407E-4B92-B11A-44BEC7445F58}" type="datetime'''''1''''''''''''''7'''''''''''''''''',''''''''9'''''''">
              <a:rPr lang="da-DK" altLang="en-US" sz="800" smtClean="0"/>
              <a:pPr marL="0" indent="0" algn="ctr">
                <a:spcBef>
                  <a:spcPct val="0"/>
                </a:spcBef>
                <a:spcAft>
                  <a:spcPct val="0"/>
                </a:spcAft>
                <a:buNone/>
              </a:pPr>
              <a:t>17,9</a:t>
            </a:fld>
            <a:endParaRPr lang="en-US" sz="800" noProof="0"/>
          </a:p>
        </p:txBody>
      </p:sp>
      <p:sp>
        <p:nvSpPr>
          <p:cNvPr id="243" name="Text Placeholder 2">
            <a:extLst>
              <a:ext uri="{FF2B5EF4-FFF2-40B4-BE49-F238E27FC236}">
                <a16:creationId xmlns:a16="http://schemas.microsoft.com/office/drawing/2014/main" id="{8740F3BF-C16A-6B90-745C-CF8D23BB3C2F}"/>
              </a:ext>
            </a:extLst>
          </p:cNvPr>
          <p:cNvSpPr>
            <a:spLocks noGrp="1"/>
          </p:cNvSpPr>
          <p:nvPr>
            <p:custDataLst>
              <p:tags r:id="rId15"/>
            </p:custDataLst>
          </p:nvPr>
        </p:nvSpPr>
        <p:spPr bwMode="gray">
          <a:xfrm>
            <a:off x="3324225" y="5510213"/>
            <a:ext cx="260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920192F-BF99-473E-A197-AFC5281B1B7F}" type="datetime'''''''''''1''''''8'''''',''''''''''''''''''''''''''''''''0'''">
              <a:rPr lang="da-DK" altLang="en-US" sz="800" smtClean="0"/>
              <a:pPr marL="0" indent="0" algn="ctr">
                <a:spcBef>
                  <a:spcPct val="0"/>
                </a:spcBef>
                <a:spcAft>
                  <a:spcPct val="0"/>
                </a:spcAft>
                <a:buNone/>
              </a:pPr>
              <a:t>18,0</a:t>
            </a:fld>
            <a:endParaRPr lang="en-US" sz="800" noProof="0"/>
          </a:p>
        </p:txBody>
      </p:sp>
      <p:sp>
        <p:nvSpPr>
          <p:cNvPr id="244" name="Text Placeholder 2">
            <a:extLst>
              <a:ext uri="{FF2B5EF4-FFF2-40B4-BE49-F238E27FC236}">
                <a16:creationId xmlns:a16="http://schemas.microsoft.com/office/drawing/2014/main" id="{FB059243-A5EB-CC02-879D-B10EC7F0CAF1}"/>
              </a:ext>
            </a:extLst>
          </p:cNvPr>
          <p:cNvSpPr>
            <a:spLocks noGrp="1"/>
          </p:cNvSpPr>
          <p:nvPr>
            <p:custDataLst>
              <p:tags r:id="rId16"/>
            </p:custDataLst>
          </p:nvPr>
        </p:nvSpPr>
        <p:spPr bwMode="gray">
          <a:xfrm>
            <a:off x="3994150" y="5486400"/>
            <a:ext cx="2603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F993978-AEB4-4F76-87AB-50337A967128}" type="datetime'''''18,''''''''''''''''''''''''''''''''''''''''''''''0'''">
              <a:rPr lang="da-DK" altLang="en-US" sz="800" smtClean="0"/>
              <a:pPr marL="0" indent="0" algn="ctr">
                <a:spcBef>
                  <a:spcPct val="0"/>
                </a:spcBef>
                <a:spcAft>
                  <a:spcPct val="0"/>
                </a:spcAft>
                <a:buNone/>
              </a:pPr>
              <a:t>18,0</a:t>
            </a:fld>
            <a:endParaRPr lang="en-US" sz="800" noProof="0"/>
          </a:p>
        </p:txBody>
      </p:sp>
      <p:sp>
        <p:nvSpPr>
          <p:cNvPr id="248" name="Text Placeholder 2">
            <a:extLst>
              <a:ext uri="{FF2B5EF4-FFF2-40B4-BE49-F238E27FC236}">
                <a16:creationId xmlns:a16="http://schemas.microsoft.com/office/drawing/2014/main" id="{A44B4E24-8A92-A94B-D0E3-D13BE6FF2799}"/>
              </a:ext>
            </a:extLst>
          </p:cNvPr>
          <p:cNvSpPr>
            <a:spLocks noGrp="1"/>
          </p:cNvSpPr>
          <p:nvPr>
            <p:custDataLst>
              <p:tags r:id="rId17"/>
            </p:custDataLst>
          </p:nvPr>
        </p:nvSpPr>
        <p:spPr bwMode="gray">
          <a:xfrm>
            <a:off x="7345363" y="5178425"/>
            <a:ext cx="260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C4928EA0-611C-485D-B5A3-1BEFD65A8F99}" type="datetime'''''1''''''''''''''''''''''''''8,''''''''''4'''''''''''">
              <a:rPr lang="da-DK" altLang="en-US" sz="800" smtClean="0"/>
              <a:pPr marL="0" indent="0" algn="ctr">
                <a:spcBef>
                  <a:spcPct val="0"/>
                </a:spcBef>
                <a:spcAft>
                  <a:spcPct val="0"/>
                </a:spcAft>
                <a:buNone/>
              </a:pPr>
              <a:t>18,4</a:t>
            </a:fld>
            <a:endParaRPr lang="en-US" sz="800" noProof="0"/>
          </a:p>
        </p:txBody>
      </p:sp>
      <p:sp>
        <p:nvSpPr>
          <p:cNvPr id="241" name="Text Placeholder 2">
            <a:extLst>
              <a:ext uri="{FF2B5EF4-FFF2-40B4-BE49-F238E27FC236}">
                <a16:creationId xmlns:a16="http://schemas.microsoft.com/office/drawing/2014/main" id="{E9B9CB37-9AEA-145C-8791-08050BC6B7F0}"/>
              </a:ext>
            </a:extLst>
          </p:cNvPr>
          <p:cNvSpPr>
            <a:spLocks noGrp="1"/>
          </p:cNvSpPr>
          <p:nvPr>
            <p:custDataLst>
              <p:tags r:id="rId18"/>
            </p:custDataLst>
          </p:nvPr>
        </p:nvSpPr>
        <p:spPr bwMode="gray">
          <a:xfrm>
            <a:off x="5335588" y="5354638"/>
            <a:ext cx="2603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58185C76-6D9B-4C16-8434-1E3F12EEC53F}" type="datetime'''''''''''''''''''''''''''''''''''''18'''',''''''2'''">
              <a:rPr lang="da-DK" altLang="en-US" sz="800" smtClean="0"/>
              <a:pPr marL="0" indent="0" algn="ctr">
                <a:spcBef>
                  <a:spcPct val="0"/>
                </a:spcBef>
                <a:spcAft>
                  <a:spcPct val="0"/>
                </a:spcAft>
                <a:buNone/>
              </a:pPr>
              <a:t>18,2</a:t>
            </a:fld>
            <a:endParaRPr lang="en-US" sz="800" noProof="0"/>
          </a:p>
        </p:txBody>
      </p:sp>
      <p:sp>
        <p:nvSpPr>
          <p:cNvPr id="247" name="Text Placeholder 2">
            <a:extLst>
              <a:ext uri="{FF2B5EF4-FFF2-40B4-BE49-F238E27FC236}">
                <a16:creationId xmlns:a16="http://schemas.microsoft.com/office/drawing/2014/main" id="{DE6CF389-1DB0-B09A-7DB4-BC61B564C392}"/>
              </a:ext>
            </a:extLst>
          </p:cNvPr>
          <p:cNvSpPr>
            <a:spLocks noGrp="1"/>
          </p:cNvSpPr>
          <p:nvPr>
            <p:custDataLst>
              <p:tags r:id="rId19"/>
            </p:custDataLst>
          </p:nvPr>
        </p:nvSpPr>
        <p:spPr bwMode="gray">
          <a:xfrm>
            <a:off x="6005513" y="5262563"/>
            <a:ext cx="260350" cy="122238"/>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D46EAAB-D397-4F53-9DC3-9E3F671473D8}" type="datetime'''''''''''''''''''''1''''''''''8'''''''''',''''''''''3'">
              <a:rPr lang="da-DK" altLang="en-US" sz="800" smtClean="0"/>
              <a:pPr marL="0" indent="0" algn="ctr">
                <a:spcBef>
                  <a:spcPct val="0"/>
                </a:spcBef>
                <a:spcAft>
                  <a:spcPct val="0"/>
                </a:spcAft>
                <a:buNone/>
              </a:pPr>
              <a:t>18,3</a:t>
            </a:fld>
            <a:endParaRPr lang="en-US" sz="800" noProof="0"/>
          </a:p>
        </p:txBody>
      </p:sp>
      <p:sp>
        <p:nvSpPr>
          <p:cNvPr id="245" name="Text Placeholder 2">
            <a:extLst>
              <a:ext uri="{FF2B5EF4-FFF2-40B4-BE49-F238E27FC236}">
                <a16:creationId xmlns:a16="http://schemas.microsoft.com/office/drawing/2014/main" id="{9499307A-8616-F183-42A0-783032D4DCED}"/>
              </a:ext>
            </a:extLst>
          </p:cNvPr>
          <p:cNvSpPr>
            <a:spLocks noGrp="1"/>
          </p:cNvSpPr>
          <p:nvPr>
            <p:custDataLst>
              <p:tags r:id="rId20"/>
            </p:custDataLst>
          </p:nvPr>
        </p:nvSpPr>
        <p:spPr bwMode="gray">
          <a:xfrm>
            <a:off x="6675438" y="5162550"/>
            <a:ext cx="2603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4288" tIns="0" rIns="14288" bIns="0" numCol="1" spcCol="0" rtlCol="0" anchor="b"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5D3C21C-650C-4BEA-BFD5-2F98968EE6E3}" type="datetime'''''''''''''1''8,''''''''4'''''''">
              <a:rPr lang="da-DK" altLang="en-US" sz="800" smtClean="0"/>
              <a:pPr marL="0" indent="0" algn="ctr">
                <a:spcBef>
                  <a:spcPct val="0"/>
                </a:spcBef>
                <a:spcAft>
                  <a:spcPct val="0"/>
                </a:spcAft>
                <a:buNone/>
              </a:pPr>
              <a:t>18,4</a:t>
            </a:fld>
            <a:endParaRPr lang="en-US" sz="800" noProof="0"/>
          </a:p>
        </p:txBody>
      </p:sp>
      <p:sp>
        <p:nvSpPr>
          <p:cNvPr id="249" name="TextBox 248">
            <a:extLst>
              <a:ext uri="{FF2B5EF4-FFF2-40B4-BE49-F238E27FC236}">
                <a16:creationId xmlns:a16="http://schemas.microsoft.com/office/drawing/2014/main" id="{67591A20-7A15-1F10-DAA3-1380C940C17C}"/>
              </a:ext>
            </a:extLst>
          </p:cNvPr>
          <p:cNvSpPr txBox="1"/>
          <p:nvPr/>
        </p:nvSpPr>
        <p:spPr>
          <a:xfrm>
            <a:off x="1947442" y="5045075"/>
            <a:ext cx="2039938" cy="153988"/>
          </a:xfrm>
          <a:prstGeom prst="rect">
            <a:avLst/>
          </a:prstGeom>
          <a:noFill/>
        </p:spPr>
        <p:txBody>
          <a:bodyPr wrap="square" lIns="0" tIns="0" rIns="0" bIns="0" rtlCol="0">
            <a:spAutoFit/>
          </a:bodyPr>
          <a:lstStyle/>
          <a:p>
            <a:r>
              <a:rPr lang="en-US" sz="1000" b="1"/>
              <a:t>Global water stress (%)</a:t>
            </a:r>
          </a:p>
        </p:txBody>
      </p:sp>
      <p:pic>
        <p:nvPicPr>
          <p:cNvPr id="128" name="Content Placeholder 127" descr="Bar graph with upward trend outline">
            <a:extLst>
              <a:ext uri="{FF2B5EF4-FFF2-40B4-BE49-F238E27FC236}">
                <a16:creationId xmlns:a16="http://schemas.microsoft.com/office/drawing/2014/main" id="{C1400FBA-7BCB-4817-C9AB-244B77217453}"/>
              </a:ext>
            </a:extLst>
          </p:cNvPr>
          <p:cNvPicPr>
            <a:picLocks noGrp="1" noChangeAspect="1"/>
          </p:cNvPicPr>
          <p:nvPr>
            <p:ph sz="half" idx="2"/>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9768681" y="2932112"/>
            <a:ext cx="914400" cy="914400"/>
          </a:xfrm>
        </p:spPr>
      </p:pic>
      <p:pic>
        <p:nvPicPr>
          <p:cNvPr id="54" name="Picture 2" descr="In an aerial view, low water levels are visible at Lake Oroville on June 1, 2021 in Oroville, California. As the extreme drought takes hold in California, water levels at reservoirs are falling fast. Lake Oroville is currently at 38% capacity. According to the U.S. Drought Monitor, 16% of California is in exceptional drought, the most severe level of dryness.">
            <a:extLst>
              <a:ext uri="{FF2B5EF4-FFF2-40B4-BE49-F238E27FC236}">
                <a16:creationId xmlns:a16="http://schemas.microsoft.com/office/drawing/2014/main" id="{985E1A03-8655-256B-D494-F2C035F0F245}"/>
              </a:ext>
            </a:extLst>
          </p:cNvPr>
          <p:cNvPicPr>
            <a:picLocks noChangeAspect="1" noChangeArrowheads="1"/>
          </p:cNvPicPr>
          <p:nvPr/>
        </p:nvPicPr>
        <p:blipFill rotWithShape="1">
          <a:blip r:embed="rId39">
            <a:extLst>
              <a:ext uri="{28A0092B-C50C-407E-A947-70E740481C1C}">
                <a14:useLocalDpi xmlns:a14="http://schemas.microsoft.com/office/drawing/2010/main" val="0"/>
              </a:ext>
            </a:extLst>
          </a:blip>
          <a:srcRect l="35631" r="25802"/>
          <a:stretch/>
        </p:blipFill>
        <p:spPr bwMode="auto">
          <a:xfrm>
            <a:off x="8259431" y="0"/>
            <a:ext cx="39674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69FD73D4-A689-31A1-420C-F2F8F0A6A1A3}"/>
              </a:ext>
            </a:extLst>
          </p:cNvPr>
          <p:cNvGraphicFramePr/>
          <p:nvPr>
            <p:custDataLst>
              <p:tags r:id="rId21"/>
            </p:custDataLst>
            <p:extLst>
              <p:ext uri="{D42A27DB-BD31-4B8C-83A1-F6EECF244321}">
                <p14:modId xmlns:p14="http://schemas.microsoft.com/office/powerpoint/2010/main" val="1055128302"/>
              </p:ext>
            </p:extLst>
          </p:nvPr>
        </p:nvGraphicFramePr>
        <p:xfrm>
          <a:off x="1479550" y="3944938"/>
          <a:ext cx="6078538" cy="598487"/>
        </p:xfrm>
        <a:graphic>
          <a:graphicData uri="http://schemas.openxmlformats.org/drawingml/2006/chart">
            <c:chart xmlns:c="http://schemas.openxmlformats.org/drawingml/2006/chart" xmlns:r="http://schemas.openxmlformats.org/officeDocument/2006/relationships" r:id="rId40"/>
          </a:graphicData>
        </a:graphic>
      </p:graphicFrame>
      <p:cxnSp>
        <p:nvCxnSpPr>
          <p:cNvPr id="289" name="Straight Connector 288">
            <a:extLst>
              <a:ext uri="{FF2B5EF4-FFF2-40B4-BE49-F238E27FC236}">
                <a16:creationId xmlns:a16="http://schemas.microsoft.com/office/drawing/2014/main" id="{DF420CF8-F1AD-E541-BE1B-3649F1E71281}"/>
              </a:ext>
            </a:extLst>
          </p:cNvPr>
          <p:cNvCxnSpPr/>
          <p:nvPr>
            <p:custDataLst>
              <p:tags r:id="rId22"/>
            </p:custDataLst>
          </p:nvPr>
        </p:nvCxnSpPr>
        <p:spPr bwMode="auto">
          <a:xfrm flipV="1">
            <a:off x="2217738" y="3860800"/>
            <a:ext cx="4906963" cy="128588"/>
          </a:xfrm>
          <a:prstGeom prst="line">
            <a:avLst/>
          </a:prstGeom>
          <a:ln w="2857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91" name="Text Placeholder 2">
            <a:extLst>
              <a:ext uri="{FF2B5EF4-FFF2-40B4-BE49-F238E27FC236}">
                <a16:creationId xmlns:a16="http://schemas.microsoft.com/office/drawing/2014/main" id="{F5F74D4A-3061-8F81-691A-AA5F39316700}"/>
              </a:ext>
            </a:extLst>
          </p:cNvPr>
          <p:cNvSpPr>
            <a:spLocks noGrp="1"/>
          </p:cNvSpPr>
          <p:nvPr>
            <p:custDataLst>
              <p:tags r:id="rId23"/>
            </p:custDataLst>
          </p:nvPr>
        </p:nvSpPr>
        <p:spPr bwMode="auto">
          <a:xfrm>
            <a:off x="3482975"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4991A75B-3D3A-4863-BD65-A25818410E6A}" type="datetime'''''''2''''''''0''''''''''''''''''''2''''''''3'''''''">
              <a:rPr lang="da-DK" altLang="en-US" sz="800" smtClean="0"/>
              <a:pPr marL="0" indent="0" algn="ctr">
                <a:spcBef>
                  <a:spcPct val="0"/>
                </a:spcBef>
                <a:spcAft>
                  <a:spcPct val="0"/>
                </a:spcAft>
                <a:buNone/>
              </a:pPr>
              <a:t>2023</a:t>
            </a:fld>
            <a:endParaRPr lang="en-US" sz="800" noProof="0"/>
          </a:p>
        </p:txBody>
      </p:sp>
      <p:sp>
        <p:nvSpPr>
          <p:cNvPr id="292" name="Text Placeholder 2">
            <a:extLst>
              <a:ext uri="{FF2B5EF4-FFF2-40B4-BE49-F238E27FC236}">
                <a16:creationId xmlns:a16="http://schemas.microsoft.com/office/drawing/2014/main" id="{B5068245-BD04-A430-C969-F0F381D21687}"/>
              </a:ext>
            </a:extLst>
          </p:cNvPr>
          <p:cNvSpPr>
            <a:spLocks noGrp="1"/>
          </p:cNvSpPr>
          <p:nvPr>
            <p:custDataLst>
              <p:tags r:id="rId24"/>
            </p:custDataLst>
          </p:nvPr>
        </p:nvSpPr>
        <p:spPr bwMode="auto">
          <a:xfrm>
            <a:off x="2081213"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9F629792-F665-478A-9D63-5E0666535485}" type="datetime'''''''''2''''''0''''''2''''''''''''''''''''''''''1'''''''''''">
              <a:rPr lang="da-DK" altLang="en-US" sz="800" smtClean="0"/>
              <a:pPr marL="0" indent="0" algn="ctr">
                <a:spcBef>
                  <a:spcPct val="0"/>
                </a:spcBef>
                <a:spcAft>
                  <a:spcPct val="0"/>
                </a:spcAft>
                <a:buNone/>
              </a:pPr>
              <a:t>2021</a:t>
            </a:fld>
            <a:endParaRPr lang="en-US" sz="800" noProof="0"/>
          </a:p>
        </p:txBody>
      </p:sp>
      <p:sp>
        <p:nvSpPr>
          <p:cNvPr id="299" name="Text Placeholder 2">
            <a:extLst>
              <a:ext uri="{FF2B5EF4-FFF2-40B4-BE49-F238E27FC236}">
                <a16:creationId xmlns:a16="http://schemas.microsoft.com/office/drawing/2014/main" id="{28472AFE-528A-7797-0BF1-60E799E1ED1B}"/>
              </a:ext>
            </a:extLst>
          </p:cNvPr>
          <p:cNvSpPr>
            <a:spLocks noGrp="1"/>
          </p:cNvSpPr>
          <p:nvPr>
            <p:custDataLst>
              <p:tags r:id="rId25"/>
            </p:custDataLst>
          </p:nvPr>
        </p:nvSpPr>
        <p:spPr bwMode="auto">
          <a:xfrm>
            <a:off x="6286500"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380841A-365F-4551-A222-D70DE791C556}" type="datetime'''''2''0''''''''''''''''''''''''''2''''''7'''''''''''''''''">
              <a:rPr lang="da-DK" altLang="en-US" sz="800" smtClean="0"/>
              <a:pPr marL="0" indent="0" algn="ctr">
                <a:spcBef>
                  <a:spcPct val="0"/>
                </a:spcBef>
                <a:spcAft>
                  <a:spcPct val="0"/>
                </a:spcAft>
                <a:buNone/>
              </a:pPr>
              <a:t>2027</a:t>
            </a:fld>
            <a:endParaRPr lang="en-US" sz="800" noProof="0"/>
          </a:p>
        </p:txBody>
      </p:sp>
      <p:sp>
        <p:nvSpPr>
          <p:cNvPr id="297" name="Text Placeholder 2">
            <a:extLst>
              <a:ext uri="{FF2B5EF4-FFF2-40B4-BE49-F238E27FC236}">
                <a16:creationId xmlns:a16="http://schemas.microsoft.com/office/drawing/2014/main" id="{8C7BFA55-0421-AC14-0C62-009B7F0113D0}"/>
              </a:ext>
            </a:extLst>
          </p:cNvPr>
          <p:cNvSpPr>
            <a:spLocks noGrp="1"/>
          </p:cNvSpPr>
          <p:nvPr>
            <p:custDataLst>
              <p:tags r:id="rId26"/>
            </p:custDataLst>
          </p:nvPr>
        </p:nvSpPr>
        <p:spPr bwMode="auto">
          <a:xfrm>
            <a:off x="4184650"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33B8E38-7C3F-4F6A-A773-45FC25275E71}" type="datetime'''''''''''''''''''''''''''2''''''''''0''''''2''''''''''''4'">
              <a:rPr lang="da-DK" altLang="en-US" sz="800" smtClean="0"/>
              <a:pPr marL="0" indent="0" algn="ctr">
                <a:spcBef>
                  <a:spcPct val="0"/>
                </a:spcBef>
                <a:spcAft>
                  <a:spcPct val="0"/>
                </a:spcAft>
                <a:buNone/>
              </a:pPr>
              <a:t>2024</a:t>
            </a:fld>
            <a:endParaRPr lang="en-US" sz="800" noProof="0"/>
          </a:p>
        </p:txBody>
      </p:sp>
      <p:sp>
        <p:nvSpPr>
          <p:cNvPr id="294" name="Text Placeholder 2">
            <a:extLst>
              <a:ext uri="{FF2B5EF4-FFF2-40B4-BE49-F238E27FC236}">
                <a16:creationId xmlns:a16="http://schemas.microsoft.com/office/drawing/2014/main" id="{CEAB6E64-A903-38E9-1D03-99FE8109B116}"/>
              </a:ext>
            </a:extLst>
          </p:cNvPr>
          <p:cNvSpPr>
            <a:spLocks noGrp="1"/>
          </p:cNvSpPr>
          <p:nvPr>
            <p:custDataLst>
              <p:tags r:id="rId27"/>
            </p:custDataLst>
          </p:nvPr>
        </p:nvSpPr>
        <p:spPr bwMode="auto">
          <a:xfrm>
            <a:off x="2781300"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378F29C-9DC1-4CED-8E9B-6E4532AE59D2}" type="datetime'20''''''''''''2''''''''''''2'''''''''''''''''''''''''''''">
              <a:rPr lang="da-DK" altLang="en-US" sz="800" smtClean="0"/>
              <a:pPr marL="0" indent="0" algn="ctr">
                <a:spcBef>
                  <a:spcPct val="0"/>
                </a:spcBef>
                <a:spcAft>
                  <a:spcPct val="0"/>
                </a:spcAft>
                <a:buNone/>
              </a:pPr>
              <a:t>2022</a:t>
            </a:fld>
            <a:endParaRPr lang="en-US" sz="800" noProof="0"/>
          </a:p>
        </p:txBody>
      </p:sp>
      <p:sp>
        <p:nvSpPr>
          <p:cNvPr id="298" name="Text Placeholder 2">
            <a:extLst>
              <a:ext uri="{FF2B5EF4-FFF2-40B4-BE49-F238E27FC236}">
                <a16:creationId xmlns:a16="http://schemas.microsoft.com/office/drawing/2014/main" id="{EE7787C6-4332-ED54-87C0-1141D5C75085}"/>
              </a:ext>
            </a:extLst>
          </p:cNvPr>
          <p:cNvSpPr>
            <a:spLocks noGrp="1"/>
          </p:cNvSpPr>
          <p:nvPr>
            <p:custDataLst>
              <p:tags r:id="rId28"/>
            </p:custDataLst>
          </p:nvPr>
        </p:nvSpPr>
        <p:spPr bwMode="auto">
          <a:xfrm>
            <a:off x="4884738"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B8F568F-367B-4AEA-A4E6-ED179FA0EA48}" type="datetime'''''''''''''''2''0''''''2''''''''''5'''''''''''''''''''''''''">
              <a:rPr lang="da-DK" altLang="en-US" sz="800" smtClean="0"/>
              <a:pPr marL="0" indent="0" algn="ctr">
                <a:spcBef>
                  <a:spcPct val="0"/>
                </a:spcBef>
                <a:spcAft>
                  <a:spcPct val="0"/>
                </a:spcAft>
                <a:buNone/>
              </a:pPr>
              <a:t>2025</a:t>
            </a:fld>
            <a:endParaRPr lang="en-US" sz="800" noProof="0"/>
          </a:p>
        </p:txBody>
      </p:sp>
      <p:sp>
        <p:nvSpPr>
          <p:cNvPr id="295" name="Text Placeholder 2">
            <a:extLst>
              <a:ext uri="{FF2B5EF4-FFF2-40B4-BE49-F238E27FC236}">
                <a16:creationId xmlns:a16="http://schemas.microsoft.com/office/drawing/2014/main" id="{81B2B81E-DBDC-62A0-E061-229256CCD899}"/>
              </a:ext>
            </a:extLst>
          </p:cNvPr>
          <p:cNvSpPr>
            <a:spLocks noGrp="1"/>
          </p:cNvSpPr>
          <p:nvPr>
            <p:custDataLst>
              <p:tags r:id="rId29"/>
            </p:custDataLst>
          </p:nvPr>
        </p:nvSpPr>
        <p:spPr bwMode="auto">
          <a:xfrm>
            <a:off x="5586413"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85BF79AF-0211-43EE-A862-8081432E1AB6}" type="datetime'''''''''2''''''''0''''''2''''''''''''''''6'''''''''''''''">
              <a:rPr lang="da-DK" altLang="en-US" sz="800" smtClean="0"/>
              <a:pPr marL="0" indent="0" algn="ctr">
                <a:spcBef>
                  <a:spcPct val="0"/>
                </a:spcBef>
                <a:spcAft>
                  <a:spcPct val="0"/>
                </a:spcAft>
                <a:buNone/>
              </a:pPr>
              <a:t>2026</a:t>
            </a:fld>
            <a:endParaRPr lang="en-US" sz="800" noProof="0"/>
          </a:p>
        </p:txBody>
      </p:sp>
      <p:sp>
        <p:nvSpPr>
          <p:cNvPr id="293" name="Text Placeholder 2">
            <a:extLst>
              <a:ext uri="{FF2B5EF4-FFF2-40B4-BE49-F238E27FC236}">
                <a16:creationId xmlns:a16="http://schemas.microsoft.com/office/drawing/2014/main" id="{D27DF9DB-D8FF-FAEB-1756-01E967302C26}"/>
              </a:ext>
            </a:extLst>
          </p:cNvPr>
          <p:cNvSpPr>
            <a:spLocks noGrp="1"/>
          </p:cNvSpPr>
          <p:nvPr>
            <p:custDataLst>
              <p:tags r:id="rId30"/>
            </p:custDataLst>
          </p:nvPr>
        </p:nvSpPr>
        <p:spPr bwMode="auto">
          <a:xfrm>
            <a:off x="6988175" y="4492625"/>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7C01EA9-D6FD-4A50-8571-CD178561B103}" type="datetime'''''''''''''''''''''2''''''''''''0''''''2''''''''''''8'''">
              <a:rPr lang="da-DK" altLang="en-US" sz="800" smtClean="0"/>
              <a:pPr marL="0" indent="0" algn="ctr">
                <a:spcBef>
                  <a:spcPct val="0"/>
                </a:spcBef>
                <a:spcAft>
                  <a:spcPct val="0"/>
                </a:spcAft>
                <a:buNone/>
              </a:pPr>
              <a:t>2028</a:t>
            </a:fld>
            <a:endParaRPr lang="en-US" sz="800" noProof="0"/>
          </a:p>
        </p:txBody>
      </p:sp>
      <p:sp>
        <p:nvSpPr>
          <p:cNvPr id="303" name="Text Placeholder 2">
            <a:extLst>
              <a:ext uri="{FF2B5EF4-FFF2-40B4-BE49-F238E27FC236}">
                <a16:creationId xmlns:a16="http://schemas.microsoft.com/office/drawing/2014/main" id="{696AAF82-1400-F7DD-E5DE-A93D642BC69F}"/>
              </a:ext>
            </a:extLst>
          </p:cNvPr>
          <p:cNvSpPr>
            <a:spLocks noGrp="1"/>
          </p:cNvSpPr>
          <p:nvPr>
            <p:custDataLst>
              <p:tags r:id="rId31"/>
            </p:custDataLst>
          </p:nvPr>
        </p:nvSpPr>
        <p:spPr bwMode="auto">
          <a:xfrm>
            <a:off x="4491038" y="3849688"/>
            <a:ext cx="360363" cy="150813"/>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78E966E-E262-437D-B840-9547876BF304}" type="datetime'''''''''''''''''''''''''''''''+''''7''''''''''''''''''%'">
              <a:rPr lang="en-US" altLang="en-US" sz="700" b="1" smtClean="0">
                <a:effectLst/>
              </a:rPr>
              <a:pPr marL="0" indent="0" algn="ctr">
                <a:spcBef>
                  <a:spcPct val="0"/>
                </a:spcBef>
                <a:spcAft>
                  <a:spcPct val="0"/>
                </a:spcAft>
                <a:buNone/>
              </a:pPr>
              <a:t>+7%</a:t>
            </a:fld>
            <a:endParaRPr lang="en-US" sz="800" b="1" noProof="0"/>
          </a:p>
        </p:txBody>
      </p:sp>
      <p:sp>
        <p:nvSpPr>
          <p:cNvPr id="304" name="TextBox 303">
            <a:extLst>
              <a:ext uri="{FF2B5EF4-FFF2-40B4-BE49-F238E27FC236}">
                <a16:creationId xmlns:a16="http://schemas.microsoft.com/office/drawing/2014/main" id="{1CA4FEC9-DDA1-1DA2-B9C5-CDDFE0A2032D}"/>
              </a:ext>
            </a:extLst>
          </p:cNvPr>
          <p:cNvSpPr txBox="1"/>
          <p:nvPr/>
        </p:nvSpPr>
        <p:spPr>
          <a:xfrm>
            <a:off x="1614488" y="3874990"/>
            <a:ext cx="514350" cy="123825"/>
          </a:xfrm>
          <a:prstGeom prst="rect">
            <a:avLst/>
          </a:prstGeom>
          <a:noFill/>
        </p:spPr>
        <p:txBody>
          <a:bodyPr wrap="square" lIns="0" tIns="0" rIns="0" bIns="0" rtlCol="0">
            <a:spAutoFit/>
          </a:bodyPr>
          <a:lstStyle/>
          <a:p>
            <a:r>
              <a:rPr lang="en-US" sz="800" b="1"/>
              <a:t>USD Bn</a:t>
            </a:r>
          </a:p>
        </p:txBody>
      </p:sp>
      <p:sp>
        <p:nvSpPr>
          <p:cNvPr id="97" name="TextBox 96">
            <a:extLst>
              <a:ext uri="{FF2B5EF4-FFF2-40B4-BE49-F238E27FC236}">
                <a16:creationId xmlns:a16="http://schemas.microsoft.com/office/drawing/2014/main" id="{3AC843E0-50CA-856B-8185-A0F60B08CF3E}"/>
              </a:ext>
            </a:extLst>
          </p:cNvPr>
          <p:cNvSpPr txBox="1"/>
          <p:nvPr/>
        </p:nvSpPr>
        <p:spPr>
          <a:xfrm>
            <a:off x="1784933" y="3548589"/>
            <a:ext cx="5202659" cy="153888"/>
          </a:xfrm>
          <a:prstGeom prst="rect">
            <a:avLst/>
          </a:prstGeom>
          <a:noFill/>
        </p:spPr>
        <p:txBody>
          <a:bodyPr wrap="square" lIns="0" tIns="0" rIns="0" bIns="0" rtlCol="0">
            <a:spAutoFit/>
          </a:bodyPr>
          <a:lstStyle/>
          <a:p>
            <a:r>
              <a:rPr lang="en-US" sz="1000" b="1"/>
              <a:t>Det </a:t>
            </a:r>
            <a:r>
              <a:rPr lang="en-US" sz="1000" b="1" err="1"/>
              <a:t>globale</a:t>
            </a:r>
            <a:r>
              <a:rPr lang="en-US" sz="1000" b="1"/>
              <a:t> marked for “Water and wastewater treatment technology”</a:t>
            </a:r>
          </a:p>
        </p:txBody>
      </p:sp>
      <p:pic>
        <p:nvPicPr>
          <p:cNvPr id="130" name="Graphic 129" descr="Bar graph with upward trend with solid fill">
            <a:extLst>
              <a:ext uri="{FF2B5EF4-FFF2-40B4-BE49-F238E27FC236}">
                <a16:creationId xmlns:a16="http://schemas.microsoft.com/office/drawing/2014/main" id="{A6B8546D-C127-DBBF-4638-67A283B2AF3C}"/>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639366" y="3827463"/>
            <a:ext cx="561182" cy="561182"/>
          </a:xfrm>
          <a:prstGeom prst="rect">
            <a:avLst/>
          </a:prstGeom>
        </p:spPr>
      </p:pic>
    </p:spTree>
    <p:extLst>
      <p:ext uri="{BB962C8B-B14F-4D97-AF65-F5344CB8AC3E}">
        <p14:creationId xmlns:p14="http://schemas.microsoft.com/office/powerpoint/2010/main" val="157585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B71681-C3F5-A183-1F75-50B0AE8886AC}"/>
              </a:ext>
            </a:extLst>
          </p:cNvPr>
          <p:cNvGraphicFramePr>
            <a:graphicFrameLocks noChangeAspect="1"/>
          </p:cNvGraphicFramePr>
          <p:nvPr>
            <p:custDataLst>
              <p:tags r:id="rId1"/>
            </p:custDataLst>
            <p:extLst>
              <p:ext uri="{D42A27DB-BD31-4B8C-83A1-F6EECF244321}">
                <p14:modId xmlns:p14="http://schemas.microsoft.com/office/powerpoint/2010/main" val="636144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63" imgH="463" progId="TCLayout.ActiveDocument.1">
                  <p:embed/>
                </p:oleObj>
              </mc:Choice>
              <mc:Fallback>
                <p:oleObj name="think-cell Slide" r:id="rId3" imgW="463" imgH="463" progId="TCLayout.ActiveDocument.1">
                  <p:embed/>
                  <p:pic>
                    <p:nvPicPr>
                      <p:cNvPr id="10" name="Object 9" hidden="1">
                        <a:extLst>
                          <a:ext uri="{FF2B5EF4-FFF2-40B4-BE49-F238E27FC236}">
                            <a16:creationId xmlns:a16="http://schemas.microsoft.com/office/drawing/2014/main" id="{B1B71681-C3F5-A183-1F75-50B0AE888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23" name="Table 24">
            <a:extLst>
              <a:ext uri="{FF2B5EF4-FFF2-40B4-BE49-F238E27FC236}">
                <a16:creationId xmlns:a16="http://schemas.microsoft.com/office/drawing/2014/main" id="{A8DA1866-EDF7-C949-2DB5-BFE2882BB197}"/>
              </a:ext>
            </a:extLst>
          </p:cNvPr>
          <p:cNvGraphicFramePr>
            <a:graphicFrameLocks noGrp="1"/>
          </p:cNvGraphicFramePr>
          <p:nvPr>
            <p:ph idx="1"/>
            <p:extLst>
              <p:ext uri="{D42A27DB-BD31-4B8C-83A1-F6EECF244321}">
                <p14:modId xmlns:p14="http://schemas.microsoft.com/office/powerpoint/2010/main" val="995057526"/>
              </p:ext>
            </p:extLst>
          </p:nvPr>
        </p:nvGraphicFramePr>
        <p:xfrm>
          <a:off x="360363" y="1828800"/>
          <a:ext cx="3582986" cy="2966720"/>
        </p:xfrm>
        <a:graphic>
          <a:graphicData uri="http://schemas.openxmlformats.org/drawingml/2006/table">
            <a:tbl>
              <a:tblPr firstRow="1" bandRow="1">
                <a:tableStyleId>{5C22544A-7EE6-4342-B048-85BDC9FD1C3A}</a:tableStyleId>
              </a:tblPr>
              <a:tblGrid>
                <a:gridCol w="1791493">
                  <a:extLst>
                    <a:ext uri="{9D8B030D-6E8A-4147-A177-3AD203B41FA5}">
                      <a16:colId xmlns:a16="http://schemas.microsoft.com/office/drawing/2014/main" val="3823454751"/>
                    </a:ext>
                  </a:extLst>
                </a:gridCol>
                <a:gridCol w="1791493">
                  <a:extLst>
                    <a:ext uri="{9D8B030D-6E8A-4147-A177-3AD203B41FA5}">
                      <a16:colId xmlns:a16="http://schemas.microsoft.com/office/drawing/2014/main" val="3236271098"/>
                    </a:ext>
                  </a:extLst>
                </a:gridCol>
              </a:tblGrid>
              <a:tr h="370840">
                <a:tc>
                  <a:txBody>
                    <a:bodyPr/>
                    <a:lstStyle/>
                    <a:p>
                      <a:endParaRPr lang="da-DK"/>
                    </a:p>
                  </a:txBody>
                  <a:tcPr/>
                </a:tc>
                <a:tc>
                  <a:txBody>
                    <a:bodyPr/>
                    <a:lstStyle/>
                    <a:p>
                      <a:endParaRPr lang="da-DK"/>
                    </a:p>
                  </a:txBody>
                  <a:tcPr/>
                </a:tc>
                <a:extLst>
                  <a:ext uri="{0D108BD9-81ED-4DB2-BD59-A6C34878D82A}">
                    <a16:rowId xmlns:a16="http://schemas.microsoft.com/office/drawing/2014/main" val="4280342166"/>
                  </a:ext>
                </a:extLst>
              </a:tr>
              <a:tr h="370840">
                <a:tc>
                  <a:txBody>
                    <a:bodyPr/>
                    <a:lstStyle/>
                    <a:p>
                      <a:endParaRPr lang="da-DK"/>
                    </a:p>
                  </a:txBody>
                  <a:tcPr/>
                </a:tc>
                <a:tc>
                  <a:txBody>
                    <a:bodyPr/>
                    <a:lstStyle/>
                    <a:p>
                      <a:endParaRPr lang="da-DK"/>
                    </a:p>
                  </a:txBody>
                  <a:tcPr/>
                </a:tc>
                <a:extLst>
                  <a:ext uri="{0D108BD9-81ED-4DB2-BD59-A6C34878D82A}">
                    <a16:rowId xmlns:a16="http://schemas.microsoft.com/office/drawing/2014/main" val="3914289549"/>
                  </a:ext>
                </a:extLst>
              </a:tr>
              <a:tr h="370840">
                <a:tc>
                  <a:txBody>
                    <a:bodyPr/>
                    <a:lstStyle/>
                    <a:p>
                      <a:endParaRPr lang="da-DK"/>
                    </a:p>
                  </a:txBody>
                  <a:tcPr/>
                </a:tc>
                <a:tc>
                  <a:txBody>
                    <a:bodyPr/>
                    <a:lstStyle/>
                    <a:p>
                      <a:endParaRPr lang="da-DK"/>
                    </a:p>
                  </a:txBody>
                  <a:tcPr/>
                </a:tc>
                <a:extLst>
                  <a:ext uri="{0D108BD9-81ED-4DB2-BD59-A6C34878D82A}">
                    <a16:rowId xmlns:a16="http://schemas.microsoft.com/office/drawing/2014/main" val="4160543349"/>
                  </a:ext>
                </a:extLst>
              </a:tr>
              <a:tr h="370840">
                <a:tc>
                  <a:txBody>
                    <a:bodyPr/>
                    <a:lstStyle/>
                    <a:p>
                      <a:endParaRPr lang="da-DK"/>
                    </a:p>
                  </a:txBody>
                  <a:tcPr/>
                </a:tc>
                <a:tc>
                  <a:txBody>
                    <a:bodyPr/>
                    <a:lstStyle/>
                    <a:p>
                      <a:endParaRPr lang="da-DK"/>
                    </a:p>
                  </a:txBody>
                  <a:tcPr/>
                </a:tc>
                <a:extLst>
                  <a:ext uri="{0D108BD9-81ED-4DB2-BD59-A6C34878D82A}">
                    <a16:rowId xmlns:a16="http://schemas.microsoft.com/office/drawing/2014/main" val="2910716759"/>
                  </a:ext>
                </a:extLst>
              </a:tr>
              <a:tr h="370840">
                <a:tc>
                  <a:txBody>
                    <a:bodyPr/>
                    <a:lstStyle/>
                    <a:p>
                      <a:endParaRPr lang="da-DK"/>
                    </a:p>
                  </a:txBody>
                  <a:tcPr/>
                </a:tc>
                <a:tc>
                  <a:txBody>
                    <a:bodyPr/>
                    <a:lstStyle/>
                    <a:p>
                      <a:endParaRPr lang="da-DK"/>
                    </a:p>
                  </a:txBody>
                  <a:tcPr/>
                </a:tc>
                <a:extLst>
                  <a:ext uri="{0D108BD9-81ED-4DB2-BD59-A6C34878D82A}">
                    <a16:rowId xmlns:a16="http://schemas.microsoft.com/office/drawing/2014/main" val="270385506"/>
                  </a:ext>
                </a:extLst>
              </a:tr>
              <a:tr h="370840">
                <a:tc>
                  <a:txBody>
                    <a:bodyPr/>
                    <a:lstStyle/>
                    <a:p>
                      <a:endParaRPr lang="da-DK"/>
                    </a:p>
                  </a:txBody>
                  <a:tcPr/>
                </a:tc>
                <a:tc>
                  <a:txBody>
                    <a:bodyPr/>
                    <a:lstStyle/>
                    <a:p>
                      <a:endParaRPr lang="da-DK"/>
                    </a:p>
                  </a:txBody>
                  <a:tcPr/>
                </a:tc>
                <a:extLst>
                  <a:ext uri="{0D108BD9-81ED-4DB2-BD59-A6C34878D82A}">
                    <a16:rowId xmlns:a16="http://schemas.microsoft.com/office/drawing/2014/main" val="993449797"/>
                  </a:ext>
                </a:extLst>
              </a:tr>
              <a:tr h="370840">
                <a:tc>
                  <a:txBody>
                    <a:bodyPr/>
                    <a:lstStyle/>
                    <a:p>
                      <a:endParaRPr lang="da-DK"/>
                    </a:p>
                  </a:txBody>
                  <a:tcPr/>
                </a:tc>
                <a:tc>
                  <a:txBody>
                    <a:bodyPr/>
                    <a:lstStyle/>
                    <a:p>
                      <a:endParaRPr lang="da-DK"/>
                    </a:p>
                  </a:txBody>
                  <a:tcPr/>
                </a:tc>
                <a:extLst>
                  <a:ext uri="{0D108BD9-81ED-4DB2-BD59-A6C34878D82A}">
                    <a16:rowId xmlns:a16="http://schemas.microsoft.com/office/drawing/2014/main" val="2278588497"/>
                  </a:ext>
                </a:extLst>
              </a:tr>
              <a:tr h="370840">
                <a:tc>
                  <a:txBody>
                    <a:bodyPr/>
                    <a:lstStyle/>
                    <a:p>
                      <a:endParaRPr lang="da-DK"/>
                    </a:p>
                  </a:txBody>
                  <a:tcPr/>
                </a:tc>
                <a:tc>
                  <a:txBody>
                    <a:bodyPr/>
                    <a:lstStyle/>
                    <a:p>
                      <a:endParaRPr lang="da-DK"/>
                    </a:p>
                  </a:txBody>
                  <a:tcPr/>
                </a:tc>
                <a:extLst>
                  <a:ext uri="{0D108BD9-81ED-4DB2-BD59-A6C34878D82A}">
                    <a16:rowId xmlns:a16="http://schemas.microsoft.com/office/drawing/2014/main" val="370380699"/>
                  </a:ext>
                </a:extLst>
              </a:tr>
            </a:tbl>
          </a:graphicData>
        </a:graphic>
      </p:graphicFrame>
      <p:sp>
        <p:nvSpPr>
          <p:cNvPr id="3" name="Slide Number Placeholder 2">
            <a:extLst>
              <a:ext uri="{FF2B5EF4-FFF2-40B4-BE49-F238E27FC236}">
                <a16:creationId xmlns:a16="http://schemas.microsoft.com/office/drawing/2014/main" id="{A67C25C1-BF90-ADB9-9239-8D3957491349}"/>
              </a:ext>
            </a:extLst>
          </p:cNvPr>
          <p:cNvSpPr>
            <a:spLocks noGrp="1"/>
          </p:cNvSpPr>
          <p:nvPr>
            <p:ph type="sldNum" sz="quarter" idx="12"/>
          </p:nvPr>
        </p:nvSpPr>
        <p:spPr/>
        <p:txBody>
          <a:bodyPr/>
          <a:lstStyle/>
          <a:p>
            <a:fld id="{23AA811B-2EBD-4900-905E-5BE206449611}" type="slidenum">
              <a:rPr lang="en-GB" smtClean="0"/>
              <a:pPr/>
              <a:t>3</a:t>
            </a:fld>
            <a:endParaRPr lang="en-GB"/>
          </a:p>
        </p:txBody>
      </p:sp>
      <p:sp>
        <p:nvSpPr>
          <p:cNvPr id="7" name="Title 6">
            <a:extLst>
              <a:ext uri="{FF2B5EF4-FFF2-40B4-BE49-F238E27FC236}">
                <a16:creationId xmlns:a16="http://schemas.microsoft.com/office/drawing/2014/main" id="{5FD92601-3133-9C7E-8852-0B9E495AD777}"/>
              </a:ext>
            </a:extLst>
          </p:cNvPr>
          <p:cNvSpPr>
            <a:spLocks noGrp="1"/>
          </p:cNvSpPr>
          <p:nvPr>
            <p:ph type="title"/>
          </p:nvPr>
        </p:nvSpPr>
        <p:spPr>
          <a:xfrm>
            <a:off x="4119200" y="655200"/>
            <a:ext cx="7713998" cy="936000"/>
          </a:xfrm>
        </p:spPr>
        <p:txBody>
          <a:bodyPr vert="horz"/>
          <a:lstStyle/>
          <a:p>
            <a:r>
              <a:rPr lang="da-DK"/>
              <a:t>Globale udfordringer relateret til vandteknologi kræver nye løsninger</a:t>
            </a:r>
          </a:p>
        </p:txBody>
      </p:sp>
      <p:pic>
        <p:nvPicPr>
          <p:cNvPr id="14" name="Picture 6" descr="Concrete Jungle | The term concrete jungle is often used to … | Flickr">
            <a:extLst>
              <a:ext uri="{FF2B5EF4-FFF2-40B4-BE49-F238E27FC236}">
                <a16:creationId xmlns:a16="http://schemas.microsoft.com/office/drawing/2014/main" id="{0C5F095B-3EEE-7C48-D4A4-64DED25464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644" r="27715"/>
          <a:stretch/>
        </p:blipFill>
        <p:spPr bwMode="auto">
          <a:xfrm>
            <a:off x="1348" y="0"/>
            <a:ext cx="394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093E0C0-3B72-9BC7-80C4-D27B8620C7B1}"/>
              </a:ext>
            </a:extLst>
          </p:cNvPr>
          <p:cNvSpPr txBox="1"/>
          <p:nvPr/>
        </p:nvSpPr>
        <p:spPr>
          <a:xfrm>
            <a:off x="4119798" y="1828800"/>
            <a:ext cx="7712801" cy="1061829"/>
          </a:xfrm>
          <a:prstGeom prst="rect">
            <a:avLst/>
          </a:prstGeom>
          <a:noFill/>
        </p:spPr>
        <p:txBody>
          <a:bodyPr wrap="square">
            <a:spAutoFit/>
          </a:bodyPr>
          <a:lstStyle/>
          <a:p>
            <a:r>
              <a:rPr lang="da-DK" sz="1050" b="1" dirty="0"/>
              <a:t>GLOBALE TRENDS KORTLAGT AF RAMBØLL </a:t>
            </a:r>
          </a:p>
          <a:p>
            <a:pPr marL="0" indent="0">
              <a:buNone/>
            </a:pPr>
            <a:endParaRPr lang="da-DK" sz="1050" i="1" dirty="0"/>
          </a:p>
          <a:p>
            <a:pPr marL="0" indent="0">
              <a:buNone/>
            </a:pPr>
            <a:r>
              <a:rPr lang="da-DK" sz="1050" i="1"/>
              <a:t>Rambøll har via sin globale organisation af ingeniører og vandeksperter foretaget en kortlægning af de udfordringer, som er mest presserende i relation til vand i fremtiden. </a:t>
            </a:r>
            <a:r>
              <a:rPr lang="da-DK" sz="1050" i="1" dirty="0"/>
              <a:t>Listen herunder viser at særligt infrastrukturen for vand, knaphed på vand, vandkvalitet, tørke og oversvømmelser er og vil forblive globale udfordringer relateret til vand.  </a:t>
            </a:r>
          </a:p>
        </p:txBody>
      </p:sp>
      <p:graphicFrame>
        <p:nvGraphicFramePr>
          <p:cNvPr id="25" name="Table 25">
            <a:extLst>
              <a:ext uri="{FF2B5EF4-FFF2-40B4-BE49-F238E27FC236}">
                <a16:creationId xmlns:a16="http://schemas.microsoft.com/office/drawing/2014/main" id="{86566590-9472-BC24-D044-EE772FC1C14A}"/>
              </a:ext>
            </a:extLst>
          </p:cNvPr>
          <p:cNvGraphicFramePr>
            <a:graphicFrameLocks noGrp="1"/>
          </p:cNvGraphicFramePr>
          <p:nvPr>
            <p:extLst>
              <p:ext uri="{D42A27DB-BD31-4B8C-83A1-F6EECF244321}">
                <p14:modId xmlns:p14="http://schemas.microsoft.com/office/powerpoint/2010/main" val="1080748759"/>
              </p:ext>
            </p:extLst>
          </p:nvPr>
        </p:nvGraphicFramePr>
        <p:xfrm>
          <a:off x="3943348" y="3003949"/>
          <a:ext cx="7170420" cy="3526451"/>
        </p:xfrm>
        <a:graphic>
          <a:graphicData uri="http://schemas.openxmlformats.org/drawingml/2006/table">
            <a:tbl>
              <a:tblPr firstRow="1" bandRow="1">
                <a:tableStyleId>{2D5ABB26-0587-4C30-8999-92F81FD0307C}</a:tableStyleId>
              </a:tblPr>
              <a:tblGrid>
                <a:gridCol w="3585210">
                  <a:extLst>
                    <a:ext uri="{9D8B030D-6E8A-4147-A177-3AD203B41FA5}">
                      <a16:colId xmlns:a16="http://schemas.microsoft.com/office/drawing/2014/main" val="1419108276"/>
                    </a:ext>
                  </a:extLst>
                </a:gridCol>
                <a:gridCol w="3585210">
                  <a:extLst>
                    <a:ext uri="{9D8B030D-6E8A-4147-A177-3AD203B41FA5}">
                      <a16:colId xmlns:a16="http://schemas.microsoft.com/office/drawing/2014/main" val="847464822"/>
                    </a:ext>
                  </a:extLst>
                </a:gridCol>
              </a:tblGrid>
              <a:tr h="231571">
                <a:tc>
                  <a:txBody>
                    <a:bodyPr/>
                    <a:lstStyle/>
                    <a:p>
                      <a:pPr algn="l" rtl="0" fontAlgn="ctr">
                        <a:buClr>
                          <a:srgbClr val="000000"/>
                        </a:buClr>
                        <a:buSzPts val="1800"/>
                        <a:buFont typeface="+mj-lt"/>
                        <a:buNone/>
                      </a:pPr>
                      <a:r>
                        <a:rPr lang="en-GB" sz="1050" b="0" u="none" strike="noStrike">
                          <a:solidFill>
                            <a:srgbClr val="000000"/>
                          </a:solidFill>
                          <a:effectLst/>
                        </a:rPr>
                        <a:t>1. Aging and lack of infrastructure</a:t>
                      </a:r>
                      <a:endParaRPr lang="en-GB"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en-GB" sz="1050" b="0" u="none" strike="noStrike">
                          <a:solidFill>
                            <a:srgbClr val="000000"/>
                          </a:solidFill>
                          <a:effectLst/>
                        </a:rPr>
                        <a:t>14. Increased water requirements for agriculture and industrial production</a:t>
                      </a:r>
                      <a:endParaRPr lang="en-GB"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2132744384"/>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2. Water </a:t>
                      </a:r>
                      <a:r>
                        <a:rPr lang="da-DK" sz="1050" b="0" u="none" strike="noStrike" err="1">
                          <a:solidFill>
                            <a:srgbClr val="000000"/>
                          </a:solidFill>
                          <a:effectLst/>
                        </a:rPr>
                        <a:t>scarcity</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a:solidFill>
                            <a:srgbClr val="000000"/>
                          </a:solidFill>
                          <a:effectLst/>
                        </a:rPr>
                        <a:t>15. </a:t>
                      </a:r>
                      <a:r>
                        <a:rPr lang="da-DK" sz="1050" b="0" u="none" strike="noStrike" err="1">
                          <a:solidFill>
                            <a:srgbClr val="000000"/>
                          </a:solidFill>
                          <a:effectLst/>
                        </a:rPr>
                        <a:t>Groundwater</a:t>
                      </a:r>
                      <a:r>
                        <a:rPr lang="da-DK" sz="1050" b="0" u="none" strike="noStrike">
                          <a:solidFill>
                            <a:srgbClr val="000000"/>
                          </a:solidFill>
                          <a:effectLst/>
                        </a:rPr>
                        <a:t> </a:t>
                      </a:r>
                      <a:r>
                        <a:rPr lang="da-DK" sz="1050" b="0" u="none" strike="noStrike" err="1">
                          <a:solidFill>
                            <a:srgbClr val="000000"/>
                          </a:solidFill>
                          <a:effectLst/>
                        </a:rPr>
                        <a:t>protection</a:t>
                      </a:r>
                      <a:endParaRPr lang="da-DK"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1990017328"/>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3. Water </a:t>
                      </a:r>
                      <a:r>
                        <a:rPr lang="da-DK" sz="1050" b="0" u="none" strike="noStrike" err="1">
                          <a:solidFill>
                            <a:srgbClr val="000000"/>
                          </a:solidFill>
                          <a:effectLst/>
                        </a:rPr>
                        <a:t>quality</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a:solidFill>
                            <a:srgbClr val="000000"/>
                          </a:solidFill>
                          <a:effectLst/>
                        </a:rPr>
                        <a:t>16. </a:t>
                      </a:r>
                      <a:r>
                        <a:rPr lang="da-DK" sz="1050" b="0" u="none" strike="noStrike" err="1">
                          <a:solidFill>
                            <a:srgbClr val="000000"/>
                          </a:solidFill>
                          <a:effectLst/>
                        </a:rPr>
                        <a:t>Holistic</a:t>
                      </a:r>
                      <a:r>
                        <a:rPr lang="da-DK" sz="1050" b="0" u="none" strike="noStrike">
                          <a:solidFill>
                            <a:srgbClr val="000000"/>
                          </a:solidFill>
                          <a:effectLst/>
                        </a:rPr>
                        <a:t> solutions</a:t>
                      </a:r>
                      <a:endParaRPr lang="da-DK"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740065234"/>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4. </a:t>
                      </a:r>
                      <a:r>
                        <a:rPr lang="da-DK" sz="1050" b="0" u="none" strike="noStrike" err="1">
                          <a:solidFill>
                            <a:srgbClr val="000000"/>
                          </a:solidFill>
                          <a:effectLst/>
                        </a:rPr>
                        <a:t>Droughts</a:t>
                      </a:r>
                      <a:r>
                        <a:rPr lang="da-DK" sz="1050" b="0" u="none" strike="noStrike">
                          <a:solidFill>
                            <a:srgbClr val="000000"/>
                          </a:solidFill>
                          <a:effectLst/>
                        </a:rPr>
                        <a:t> </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a:solidFill>
                            <a:srgbClr val="000000"/>
                          </a:solidFill>
                          <a:effectLst/>
                        </a:rPr>
                        <a:t>17. </a:t>
                      </a:r>
                      <a:r>
                        <a:rPr lang="da-DK" sz="1050" b="0" u="none" strike="noStrike" err="1">
                          <a:solidFill>
                            <a:srgbClr val="000000"/>
                          </a:solidFill>
                          <a:effectLst/>
                        </a:rPr>
                        <a:t>Digitalization</a:t>
                      </a:r>
                      <a:endParaRPr lang="da-DK"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641588295"/>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5. </a:t>
                      </a:r>
                      <a:r>
                        <a:rPr lang="da-DK" sz="1050" b="0" u="none" strike="noStrike" err="1">
                          <a:solidFill>
                            <a:srgbClr val="000000"/>
                          </a:solidFill>
                          <a:effectLst/>
                        </a:rPr>
                        <a:t>Floods</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a:solidFill>
                            <a:srgbClr val="000000"/>
                          </a:solidFill>
                          <a:effectLst/>
                        </a:rPr>
                        <a:t>18. Green transition</a:t>
                      </a:r>
                      <a:endParaRPr lang="da-DK"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3716239084"/>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6. Urban heat </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en-GB" sz="1050" b="0" u="none" strike="noStrike">
                          <a:solidFill>
                            <a:srgbClr val="000000"/>
                          </a:solidFill>
                          <a:effectLst/>
                        </a:rPr>
                        <a:t>19. Reduction of CO2 and greenhouse gas </a:t>
                      </a:r>
                      <a:endParaRPr lang="en-GB"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3689897322"/>
                  </a:ext>
                </a:extLst>
              </a:tr>
              <a:tr h="231571">
                <a:tc>
                  <a:txBody>
                    <a:bodyPr/>
                    <a:lstStyle/>
                    <a:p>
                      <a:pPr algn="l" rtl="0" fontAlgn="ctr">
                        <a:buClr>
                          <a:srgbClr val="000000"/>
                        </a:buClr>
                        <a:buSzPts val="1800"/>
                        <a:buFont typeface="+mj-lt"/>
                        <a:buNone/>
                      </a:pPr>
                      <a:r>
                        <a:rPr lang="en-GB" sz="1050" b="0" u="none" strike="noStrike">
                          <a:solidFill>
                            <a:srgbClr val="000000"/>
                          </a:solidFill>
                          <a:effectLst/>
                        </a:rPr>
                        <a:t>7. High energy consumption and costs</a:t>
                      </a:r>
                      <a:endParaRPr lang="en-GB"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a:solidFill>
                            <a:srgbClr val="000000"/>
                          </a:solidFill>
                          <a:effectLst/>
                        </a:rPr>
                        <a:t>20. </a:t>
                      </a:r>
                      <a:r>
                        <a:rPr lang="da-DK" sz="1050" b="0" u="none" strike="noStrike" err="1">
                          <a:solidFill>
                            <a:srgbClr val="000000"/>
                          </a:solidFill>
                          <a:effectLst/>
                        </a:rPr>
                        <a:t>Sustainability</a:t>
                      </a:r>
                      <a:endParaRPr lang="da-DK"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2867276437"/>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8. Non-</a:t>
                      </a:r>
                      <a:r>
                        <a:rPr lang="da-DK" sz="1050" b="0" u="none" strike="noStrike" err="1">
                          <a:solidFill>
                            <a:srgbClr val="000000"/>
                          </a:solidFill>
                          <a:effectLst/>
                        </a:rPr>
                        <a:t>revenue</a:t>
                      </a:r>
                      <a:r>
                        <a:rPr lang="da-DK" sz="1050" b="0" u="none" strike="noStrike">
                          <a:solidFill>
                            <a:srgbClr val="000000"/>
                          </a:solidFill>
                          <a:effectLst/>
                        </a:rPr>
                        <a:t> </a:t>
                      </a:r>
                      <a:r>
                        <a:rPr lang="da-DK" sz="1050" b="0" u="none" strike="noStrike" err="1">
                          <a:solidFill>
                            <a:srgbClr val="000000"/>
                          </a:solidFill>
                          <a:effectLst/>
                        </a:rPr>
                        <a:t>water</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a:solidFill>
                            <a:srgbClr val="000000"/>
                          </a:solidFill>
                          <a:effectLst/>
                        </a:rPr>
                        <a:t>21. </a:t>
                      </a:r>
                      <a:r>
                        <a:rPr lang="da-DK" sz="1050" b="0" u="none" strike="noStrike" err="1">
                          <a:solidFill>
                            <a:srgbClr val="000000"/>
                          </a:solidFill>
                          <a:effectLst/>
                        </a:rPr>
                        <a:t>Circular</a:t>
                      </a:r>
                      <a:r>
                        <a:rPr lang="da-DK" sz="1050" b="0" u="none" strike="noStrike">
                          <a:solidFill>
                            <a:srgbClr val="000000"/>
                          </a:solidFill>
                          <a:effectLst/>
                        </a:rPr>
                        <a:t> </a:t>
                      </a:r>
                      <a:r>
                        <a:rPr lang="da-DK" sz="1050" b="0" u="none" strike="noStrike" err="1">
                          <a:solidFill>
                            <a:srgbClr val="000000"/>
                          </a:solidFill>
                          <a:effectLst/>
                        </a:rPr>
                        <a:t>economy</a:t>
                      </a:r>
                      <a:endParaRPr lang="da-DK"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3449423937"/>
                  </a:ext>
                </a:extLst>
              </a:tr>
              <a:tr h="231571">
                <a:tc>
                  <a:txBody>
                    <a:bodyPr/>
                    <a:lstStyle/>
                    <a:p>
                      <a:pPr algn="l" rtl="0" fontAlgn="ctr">
                        <a:buClr>
                          <a:srgbClr val="000000"/>
                        </a:buClr>
                        <a:buSzPts val="1800"/>
                        <a:buFont typeface="+mj-lt"/>
                        <a:buNone/>
                      </a:pPr>
                      <a:r>
                        <a:rPr lang="en-GB" sz="1050" b="0" u="none" strike="noStrike">
                          <a:solidFill>
                            <a:srgbClr val="000000"/>
                          </a:solidFill>
                          <a:effectLst/>
                        </a:rPr>
                        <a:t>9. Population fluctuation and mega-city growth</a:t>
                      </a:r>
                      <a:endParaRPr lang="en-GB"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dirty="0">
                          <a:solidFill>
                            <a:srgbClr val="000000"/>
                          </a:solidFill>
                          <a:effectLst/>
                        </a:rPr>
                        <a:t>22. P2X</a:t>
                      </a:r>
                      <a:endParaRPr lang="da-DK" sz="1050" b="0" i="0" u="none" strike="noStrike" dirty="0">
                        <a:solidFill>
                          <a:srgbClr val="000000"/>
                        </a:solidFill>
                        <a:effectLst/>
                        <a:latin typeface="+mj-lt"/>
                      </a:endParaRPr>
                    </a:p>
                  </a:txBody>
                  <a:tcPr marL="342900" marR="9525" marT="9525" marB="0" anchor="ctr"/>
                </a:tc>
                <a:extLst>
                  <a:ext uri="{0D108BD9-81ED-4DB2-BD59-A6C34878D82A}">
                    <a16:rowId xmlns:a16="http://schemas.microsoft.com/office/drawing/2014/main" val="3510627878"/>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10. Water </a:t>
                      </a:r>
                      <a:r>
                        <a:rPr lang="da-DK" sz="1050" b="0" u="none" strike="noStrike" err="1">
                          <a:solidFill>
                            <a:srgbClr val="000000"/>
                          </a:solidFill>
                          <a:effectLst/>
                        </a:rPr>
                        <a:t>quality</a:t>
                      </a:r>
                      <a:r>
                        <a:rPr lang="da-DK" sz="1050" b="0" u="none" strike="noStrike">
                          <a:solidFill>
                            <a:srgbClr val="000000"/>
                          </a:solidFill>
                          <a:effectLst/>
                        </a:rPr>
                        <a:t> (PFAS, </a:t>
                      </a:r>
                      <a:r>
                        <a:rPr lang="da-DK" sz="1050" b="0" u="none" strike="noStrike" err="1">
                          <a:solidFill>
                            <a:srgbClr val="000000"/>
                          </a:solidFill>
                          <a:effectLst/>
                        </a:rPr>
                        <a:t>Hazardous</a:t>
                      </a:r>
                      <a:r>
                        <a:rPr lang="da-DK" sz="1050" b="0" u="none" strike="noStrike">
                          <a:solidFill>
                            <a:srgbClr val="000000"/>
                          </a:solidFill>
                          <a:effectLst/>
                        </a:rPr>
                        <a:t> </a:t>
                      </a:r>
                      <a:r>
                        <a:rPr lang="da-DK" sz="1050" b="0" u="none" strike="noStrike" err="1">
                          <a:solidFill>
                            <a:srgbClr val="000000"/>
                          </a:solidFill>
                          <a:effectLst/>
                        </a:rPr>
                        <a:t>algae</a:t>
                      </a:r>
                      <a:r>
                        <a:rPr lang="da-DK" sz="1050" b="0" u="none" strike="noStrike">
                          <a:solidFill>
                            <a:srgbClr val="000000"/>
                          </a:solidFill>
                          <a:effectLst/>
                        </a:rPr>
                        <a:t> </a:t>
                      </a:r>
                      <a:r>
                        <a:rPr lang="da-DK" sz="1050" b="0" u="none" strike="noStrike" err="1">
                          <a:solidFill>
                            <a:srgbClr val="000000"/>
                          </a:solidFill>
                          <a:effectLst/>
                        </a:rPr>
                        <a:t>bloom</a:t>
                      </a:r>
                      <a:r>
                        <a:rPr lang="da-DK" sz="1050" b="0" u="none" strike="noStrike">
                          <a:solidFill>
                            <a:srgbClr val="000000"/>
                          </a:solidFill>
                          <a:effectLst/>
                        </a:rPr>
                        <a:t>, </a:t>
                      </a:r>
                      <a:r>
                        <a:rPr lang="da-DK" sz="1050" b="0" u="none" strike="noStrike" err="1">
                          <a:solidFill>
                            <a:srgbClr val="000000"/>
                          </a:solidFill>
                          <a:effectLst/>
                        </a:rPr>
                        <a:t>Nitrate</a:t>
                      </a:r>
                      <a:r>
                        <a:rPr lang="da-DK" sz="1050" b="0" u="none" strike="noStrike">
                          <a:solidFill>
                            <a:srgbClr val="000000"/>
                          </a:solidFill>
                          <a:effectLst/>
                        </a:rPr>
                        <a:t>, </a:t>
                      </a:r>
                      <a:r>
                        <a:rPr lang="da-DK" sz="1050" b="0" u="none" strike="noStrike" err="1">
                          <a:solidFill>
                            <a:srgbClr val="000000"/>
                          </a:solidFill>
                          <a:effectLst/>
                        </a:rPr>
                        <a:t>Pesticides</a:t>
                      </a:r>
                      <a:r>
                        <a:rPr lang="da-DK" sz="1050" b="0" u="none" strike="noStrike">
                          <a:solidFill>
                            <a:srgbClr val="000000"/>
                          </a:solidFill>
                          <a:effectLst/>
                        </a:rPr>
                        <a:t>, </a:t>
                      </a:r>
                      <a:r>
                        <a:rPr lang="da-DK" sz="1050" b="0" u="none" strike="noStrike" err="1">
                          <a:solidFill>
                            <a:srgbClr val="000000"/>
                          </a:solidFill>
                          <a:effectLst/>
                        </a:rPr>
                        <a:t>Arsenic</a:t>
                      </a:r>
                      <a:r>
                        <a:rPr lang="da-DK" sz="1050" b="0" u="none" strike="noStrike">
                          <a:solidFill>
                            <a:srgbClr val="000000"/>
                          </a:solidFill>
                          <a:effectLst/>
                        </a:rPr>
                        <a:t>, </a:t>
                      </a:r>
                      <a:r>
                        <a:rPr lang="da-DK" sz="1050" b="0" u="none" strike="noStrike" err="1">
                          <a:solidFill>
                            <a:srgbClr val="000000"/>
                          </a:solidFill>
                          <a:effectLst/>
                        </a:rPr>
                        <a:t>Brine</a:t>
                      </a:r>
                      <a:r>
                        <a:rPr lang="da-DK" sz="1050" b="0" u="none" strike="noStrike">
                          <a:solidFill>
                            <a:srgbClr val="000000"/>
                          </a:solidFill>
                          <a:effectLst/>
                        </a:rPr>
                        <a:t> from </a:t>
                      </a:r>
                      <a:r>
                        <a:rPr lang="da-DK" sz="1050" b="0" u="none" strike="noStrike" err="1">
                          <a:solidFill>
                            <a:srgbClr val="000000"/>
                          </a:solidFill>
                          <a:effectLst/>
                        </a:rPr>
                        <a:t>desalination</a:t>
                      </a:r>
                      <a:r>
                        <a:rPr lang="da-DK" sz="1050" b="0" u="none" strike="noStrike">
                          <a:solidFill>
                            <a:srgbClr val="000000"/>
                          </a:solidFill>
                          <a:effectLst/>
                        </a:rPr>
                        <a:t>, Metals and </a:t>
                      </a:r>
                      <a:r>
                        <a:rPr lang="da-DK" sz="1050" b="0" u="none" strike="noStrike" err="1">
                          <a:solidFill>
                            <a:srgbClr val="000000"/>
                          </a:solidFill>
                          <a:effectLst/>
                        </a:rPr>
                        <a:t>other</a:t>
                      </a:r>
                      <a:r>
                        <a:rPr lang="da-DK" sz="1050" b="0" u="none" strike="noStrike">
                          <a:solidFill>
                            <a:srgbClr val="000000"/>
                          </a:solidFill>
                          <a:effectLst/>
                        </a:rPr>
                        <a:t> </a:t>
                      </a:r>
                      <a:r>
                        <a:rPr lang="da-DK" sz="1050" b="0" u="none" strike="noStrike" err="1">
                          <a:solidFill>
                            <a:srgbClr val="000000"/>
                          </a:solidFill>
                          <a:effectLst/>
                        </a:rPr>
                        <a:t>resources</a:t>
                      </a:r>
                      <a:r>
                        <a:rPr lang="da-DK" sz="1050" b="0" u="none" strike="noStrike">
                          <a:solidFill>
                            <a:srgbClr val="000000"/>
                          </a:solidFill>
                          <a:effectLst/>
                        </a:rPr>
                        <a:t> </a:t>
                      </a:r>
                      <a:r>
                        <a:rPr lang="da-DK" sz="1050" b="0" u="none" strike="noStrike" err="1">
                          <a:solidFill>
                            <a:srgbClr val="000000"/>
                          </a:solidFill>
                          <a:effectLst/>
                        </a:rPr>
                        <a:t>becomes</a:t>
                      </a:r>
                      <a:r>
                        <a:rPr lang="da-DK" sz="1050" b="0" u="none" strike="noStrike">
                          <a:solidFill>
                            <a:srgbClr val="000000"/>
                          </a:solidFill>
                          <a:effectLst/>
                        </a:rPr>
                        <a:t> rare)</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dirty="0">
                          <a:solidFill>
                            <a:srgbClr val="000000"/>
                          </a:solidFill>
                          <a:effectLst/>
                        </a:rPr>
                        <a:t>23. </a:t>
                      </a:r>
                      <a:r>
                        <a:rPr lang="da-DK" sz="1050" b="0" u="none" strike="noStrike" dirty="0" err="1">
                          <a:solidFill>
                            <a:srgbClr val="000000"/>
                          </a:solidFill>
                          <a:effectLst/>
                        </a:rPr>
                        <a:t>Infrastructure</a:t>
                      </a:r>
                      <a:r>
                        <a:rPr lang="da-DK" sz="1050" b="0" u="none" strike="noStrike" dirty="0">
                          <a:solidFill>
                            <a:srgbClr val="000000"/>
                          </a:solidFill>
                          <a:effectLst/>
                        </a:rPr>
                        <a:t> </a:t>
                      </a:r>
                      <a:r>
                        <a:rPr lang="da-DK" sz="1050" b="0" u="none" strike="noStrike" dirty="0" err="1">
                          <a:solidFill>
                            <a:srgbClr val="000000"/>
                          </a:solidFill>
                          <a:effectLst/>
                        </a:rPr>
                        <a:t>resiliency</a:t>
                      </a:r>
                      <a:r>
                        <a:rPr lang="da-DK" sz="1050" b="0" u="none" strike="noStrike" dirty="0">
                          <a:solidFill>
                            <a:srgbClr val="000000"/>
                          </a:solidFill>
                          <a:effectLst/>
                        </a:rPr>
                        <a:t> </a:t>
                      </a:r>
                      <a:endParaRPr lang="da-DK" sz="1050" b="0" i="0" u="none" strike="noStrike" dirty="0">
                        <a:solidFill>
                          <a:srgbClr val="000000"/>
                        </a:solidFill>
                        <a:effectLst/>
                        <a:latin typeface="+mj-lt"/>
                      </a:endParaRPr>
                    </a:p>
                  </a:txBody>
                  <a:tcPr marL="342900" marR="9525" marT="9525" marB="0" anchor="ctr"/>
                </a:tc>
                <a:extLst>
                  <a:ext uri="{0D108BD9-81ED-4DB2-BD59-A6C34878D82A}">
                    <a16:rowId xmlns:a16="http://schemas.microsoft.com/office/drawing/2014/main" val="3230299428"/>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11. </a:t>
                      </a:r>
                      <a:r>
                        <a:rPr lang="da-DK" sz="1050" b="0" u="none" strike="noStrike" err="1">
                          <a:solidFill>
                            <a:srgbClr val="000000"/>
                          </a:solidFill>
                          <a:effectLst/>
                        </a:rPr>
                        <a:t>Wastewater</a:t>
                      </a:r>
                      <a:r>
                        <a:rPr lang="da-DK" sz="1050" b="0" u="none" strike="noStrike">
                          <a:solidFill>
                            <a:srgbClr val="000000"/>
                          </a:solidFill>
                          <a:effectLst/>
                        </a:rPr>
                        <a:t> </a:t>
                      </a:r>
                      <a:r>
                        <a:rPr lang="da-DK" sz="1050" b="0" u="none" strike="noStrike" err="1">
                          <a:solidFill>
                            <a:srgbClr val="000000"/>
                          </a:solidFill>
                          <a:effectLst/>
                        </a:rPr>
                        <a:t>discharge</a:t>
                      </a:r>
                      <a:r>
                        <a:rPr lang="da-DK" sz="1050" b="0" u="none" strike="noStrike">
                          <a:solidFill>
                            <a:srgbClr val="000000"/>
                          </a:solidFill>
                          <a:effectLst/>
                        </a:rPr>
                        <a:t> </a:t>
                      </a:r>
                      <a:r>
                        <a:rPr lang="da-DK" sz="1050" b="0" u="none" strike="noStrike" err="1">
                          <a:solidFill>
                            <a:srgbClr val="000000"/>
                          </a:solidFill>
                          <a:effectLst/>
                        </a:rPr>
                        <a:t>vs</a:t>
                      </a:r>
                      <a:r>
                        <a:rPr lang="da-DK" sz="1050" b="0" u="none" strike="noStrike">
                          <a:solidFill>
                            <a:srgbClr val="000000"/>
                          </a:solidFill>
                          <a:effectLst/>
                        </a:rPr>
                        <a:t> </a:t>
                      </a:r>
                      <a:r>
                        <a:rPr lang="da-DK" sz="1050" b="0" u="none" strike="noStrike" err="1">
                          <a:solidFill>
                            <a:srgbClr val="000000"/>
                          </a:solidFill>
                          <a:effectLst/>
                        </a:rPr>
                        <a:t>water</a:t>
                      </a:r>
                      <a:r>
                        <a:rPr lang="da-DK" sz="1050" b="0" u="none" strike="noStrike">
                          <a:solidFill>
                            <a:srgbClr val="000000"/>
                          </a:solidFill>
                          <a:effectLst/>
                        </a:rPr>
                        <a:t> </a:t>
                      </a:r>
                      <a:r>
                        <a:rPr lang="da-DK" sz="1050" b="0" u="none" strike="noStrike" err="1">
                          <a:solidFill>
                            <a:srgbClr val="000000"/>
                          </a:solidFill>
                          <a:effectLst/>
                        </a:rPr>
                        <a:t>reuse</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a:solidFill>
                            <a:srgbClr val="000000"/>
                          </a:solidFill>
                          <a:effectLst/>
                        </a:rPr>
                        <a:t>24. Emergency </a:t>
                      </a:r>
                      <a:r>
                        <a:rPr lang="da-DK" sz="1050" b="0" u="none" strike="noStrike" err="1">
                          <a:solidFill>
                            <a:srgbClr val="000000"/>
                          </a:solidFill>
                          <a:effectLst/>
                        </a:rPr>
                        <a:t>preparedness</a:t>
                      </a:r>
                      <a:endParaRPr lang="da-DK"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2871735698"/>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12. </a:t>
                      </a:r>
                      <a:r>
                        <a:rPr lang="da-DK" sz="1050" b="0" u="none" strike="noStrike" err="1">
                          <a:solidFill>
                            <a:srgbClr val="000000"/>
                          </a:solidFill>
                          <a:effectLst/>
                        </a:rPr>
                        <a:t>Biodiversity</a:t>
                      </a:r>
                      <a:r>
                        <a:rPr lang="da-DK" sz="1050" b="0" u="none" strike="noStrike">
                          <a:solidFill>
                            <a:srgbClr val="000000"/>
                          </a:solidFill>
                          <a:effectLst/>
                        </a:rPr>
                        <a:t> </a:t>
                      </a:r>
                      <a:r>
                        <a:rPr lang="da-DK" sz="1050" b="0" u="none" strike="noStrike" err="1">
                          <a:solidFill>
                            <a:srgbClr val="000000"/>
                          </a:solidFill>
                          <a:effectLst/>
                        </a:rPr>
                        <a:t>threats</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en-GB" sz="1050" b="0" u="none" strike="noStrike">
                          <a:solidFill>
                            <a:srgbClr val="000000"/>
                          </a:solidFill>
                          <a:effectLst/>
                        </a:rPr>
                        <a:t>25. Expensive and/or </a:t>
                      </a:r>
                      <a:r>
                        <a:rPr lang="en-GB" sz="1050" b="0" u="none" strike="noStrike" err="1">
                          <a:solidFill>
                            <a:srgbClr val="000000"/>
                          </a:solidFill>
                          <a:effectLst/>
                        </a:rPr>
                        <a:t>buildup</a:t>
                      </a:r>
                      <a:r>
                        <a:rPr lang="en-GB" sz="1050" b="0" u="none" strike="noStrike">
                          <a:solidFill>
                            <a:srgbClr val="000000"/>
                          </a:solidFill>
                          <a:effectLst/>
                        </a:rPr>
                        <a:t> space</a:t>
                      </a:r>
                      <a:endParaRPr lang="en-GB" sz="1050" b="0" i="0" u="none" strike="noStrike">
                        <a:solidFill>
                          <a:srgbClr val="000000"/>
                        </a:solidFill>
                        <a:effectLst/>
                        <a:latin typeface="+mj-lt"/>
                      </a:endParaRPr>
                    </a:p>
                  </a:txBody>
                  <a:tcPr marL="342900" marR="9525" marT="9525" marB="0" anchor="ctr"/>
                </a:tc>
                <a:extLst>
                  <a:ext uri="{0D108BD9-81ED-4DB2-BD59-A6C34878D82A}">
                    <a16:rowId xmlns:a16="http://schemas.microsoft.com/office/drawing/2014/main" val="4201410062"/>
                  </a:ext>
                </a:extLst>
              </a:tr>
              <a:tr h="231571">
                <a:tc>
                  <a:txBody>
                    <a:bodyPr/>
                    <a:lstStyle/>
                    <a:p>
                      <a:pPr algn="l" rtl="0" fontAlgn="ctr">
                        <a:buClr>
                          <a:srgbClr val="000000"/>
                        </a:buClr>
                        <a:buSzPts val="1800"/>
                        <a:buFont typeface="+mj-lt"/>
                        <a:buNone/>
                      </a:pPr>
                      <a:r>
                        <a:rPr lang="da-DK" sz="1050" b="0" u="none" strike="noStrike">
                          <a:solidFill>
                            <a:srgbClr val="000000"/>
                          </a:solidFill>
                          <a:effectLst/>
                        </a:rPr>
                        <a:t>13. Leasure and urban </a:t>
                      </a:r>
                      <a:r>
                        <a:rPr lang="da-DK" sz="1050" b="0" u="none" strike="noStrike" err="1">
                          <a:solidFill>
                            <a:srgbClr val="000000"/>
                          </a:solidFill>
                          <a:effectLst/>
                        </a:rPr>
                        <a:t>rejuvenation</a:t>
                      </a:r>
                      <a:endParaRPr lang="da-DK" sz="1050" b="0" i="0" u="none" strike="noStrike">
                        <a:solidFill>
                          <a:srgbClr val="000000"/>
                        </a:solidFill>
                        <a:effectLst/>
                        <a:latin typeface="+mj-lt"/>
                      </a:endParaRPr>
                    </a:p>
                  </a:txBody>
                  <a:tcPr marL="342900" marR="9525" marT="9525" marB="0" anchor="ctr"/>
                </a:tc>
                <a:tc>
                  <a:txBody>
                    <a:bodyPr/>
                    <a:lstStyle/>
                    <a:p>
                      <a:pPr algn="l" rtl="0" fontAlgn="ctr">
                        <a:buClr>
                          <a:srgbClr val="000000"/>
                        </a:buClr>
                        <a:buSzPts val="1800"/>
                        <a:buFont typeface="+mj-lt"/>
                        <a:buNone/>
                      </a:pPr>
                      <a:r>
                        <a:rPr lang="da-DK" sz="1050" b="0" u="none" strike="noStrike" dirty="0">
                          <a:solidFill>
                            <a:srgbClr val="000000"/>
                          </a:solidFill>
                          <a:effectLst/>
                        </a:rPr>
                        <a:t>26. EU </a:t>
                      </a:r>
                      <a:r>
                        <a:rPr lang="da-DK" sz="1050" b="0" u="none" strike="noStrike" dirty="0" err="1">
                          <a:solidFill>
                            <a:srgbClr val="000000"/>
                          </a:solidFill>
                          <a:effectLst/>
                        </a:rPr>
                        <a:t>Taxonomy</a:t>
                      </a:r>
                      <a:endParaRPr lang="da-DK" sz="1050" b="0" i="0" u="none" strike="noStrike" dirty="0">
                        <a:solidFill>
                          <a:srgbClr val="000000"/>
                        </a:solidFill>
                        <a:effectLst/>
                        <a:latin typeface="+mj-lt"/>
                      </a:endParaRPr>
                    </a:p>
                  </a:txBody>
                  <a:tcPr marL="342900" marR="9525" marT="9525" marB="0" anchor="ctr"/>
                </a:tc>
                <a:extLst>
                  <a:ext uri="{0D108BD9-81ED-4DB2-BD59-A6C34878D82A}">
                    <a16:rowId xmlns:a16="http://schemas.microsoft.com/office/drawing/2014/main" val="1325930913"/>
                  </a:ext>
                </a:extLst>
              </a:tr>
            </a:tbl>
          </a:graphicData>
        </a:graphic>
      </p:graphicFrame>
    </p:spTree>
    <p:extLst>
      <p:ext uri="{BB962C8B-B14F-4D97-AF65-F5344CB8AC3E}">
        <p14:creationId xmlns:p14="http://schemas.microsoft.com/office/powerpoint/2010/main" val="2166988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B71681-C3F5-A183-1F75-50B0AE8886AC}"/>
              </a:ext>
            </a:extLst>
          </p:cNvPr>
          <p:cNvGraphicFramePr>
            <a:graphicFrameLocks noChangeAspect="1"/>
          </p:cNvGraphicFramePr>
          <p:nvPr>
            <p:custDataLst>
              <p:tags r:id="rId1"/>
            </p:custDataLst>
            <p:extLst>
              <p:ext uri="{D42A27DB-BD31-4B8C-83A1-F6EECF244321}">
                <p14:modId xmlns:p14="http://schemas.microsoft.com/office/powerpoint/2010/main" val="3053238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63" imgH="463" progId="TCLayout.ActiveDocument.1">
                  <p:embed/>
                </p:oleObj>
              </mc:Choice>
              <mc:Fallback>
                <p:oleObj name="think-cell Slide" r:id="rId27" imgW="463" imgH="463" progId="TCLayout.ActiveDocument.1">
                  <p:embed/>
                  <p:pic>
                    <p:nvPicPr>
                      <p:cNvPr id="10" name="Object 9" hidden="1">
                        <a:extLst>
                          <a:ext uri="{FF2B5EF4-FFF2-40B4-BE49-F238E27FC236}">
                            <a16:creationId xmlns:a16="http://schemas.microsoft.com/office/drawing/2014/main" id="{B1B71681-C3F5-A183-1F75-50B0AE8886A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554179F7-0396-AB40-E87E-D70FF6E74215}"/>
              </a:ext>
            </a:extLst>
          </p:cNvPr>
          <p:cNvSpPr>
            <a:spLocks noGrp="1"/>
          </p:cNvSpPr>
          <p:nvPr>
            <p:ph idx="1"/>
          </p:nvPr>
        </p:nvSpPr>
        <p:spPr/>
        <p:txBody>
          <a:bodyPr/>
          <a:lstStyle/>
          <a:p>
            <a:pPr marL="0" indent="0">
              <a:buNone/>
            </a:pPr>
            <a:r>
              <a:rPr lang="da-DK" sz="1050" b="1"/>
              <a:t>REGIONALE TRENDS KORTLAGT AF RAMBØLL</a:t>
            </a:r>
          </a:p>
          <a:p>
            <a:pPr marL="0" indent="0">
              <a:buNone/>
            </a:pPr>
            <a:endParaRPr lang="da-DK" sz="1050" b="1"/>
          </a:p>
          <a:p>
            <a:pPr marL="0" indent="0">
              <a:buNone/>
            </a:pPr>
            <a:endParaRPr lang="da-DK" sz="1050"/>
          </a:p>
          <a:p>
            <a:pPr marL="0" indent="0">
              <a:buNone/>
            </a:pPr>
            <a:endParaRPr lang="da-DK" sz="1050"/>
          </a:p>
          <a:p>
            <a:pPr marL="0" indent="0">
              <a:buNone/>
            </a:pPr>
            <a:endParaRPr lang="da-DK" sz="1050"/>
          </a:p>
          <a:p>
            <a:pPr marL="0" indent="0">
              <a:buNone/>
            </a:pPr>
            <a:endParaRPr lang="da-DK" sz="1050"/>
          </a:p>
          <a:p>
            <a:pPr marL="0" indent="0">
              <a:buNone/>
            </a:pPr>
            <a:endParaRPr lang="da-DK" sz="1050"/>
          </a:p>
        </p:txBody>
      </p:sp>
      <p:sp>
        <p:nvSpPr>
          <p:cNvPr id="9" name="Content Placeholder 8">
            <a:extLst>
              <a:ext uri="{FF2B5EF4-FFF2-40B4-BE49-F238E27FC236}">
                <a16:creationId xmlns:a16="http://schemas.microsoft.com/office/drawing/2014/main" id="{60D93EB6-41E4-1B4F-C8DD-A255E4D5705A}"/>
              </a:ext>
            </a:extLst>
          </p:cNvPr>
          <p:cNvSpPr>
            <a:spLocks noGrp="1"/>
          </p:cNvSpPr>
          <p:nvPr>
            <p:ph sz="half" idx="2"/>
          </p:nvPr>
        </p:nvSpPr>
        <p:spPr/>
        <p:txBody>
          <a:bodyPr/>
          <a:lstStyle/>
          <a:p>
            <a:pPr marL="0" indent="0">
              <a:buNone/>
            </a:pPr>
            <a:r>
              <a:rPr lang="da-DK" sz="1050" b="1" dirty="0"/>
              <a:t>FORVENTET UDVIKLING PÅ VERDENSMARKED FOR VANDTEKNOLOGI</a:t>
            </a:r>
          </a:p>
          <a:p>
            <a:pPr marL="0" indent="0">
              <a:buNone/>
            </a:pPr>
            <a:endParaRPr lang="da-DK" sz="1050" b="1" dirty="0"/>
          </a:p>
          <a:p>
            <a:pPr>
              <a:buFontTx/>
              <a:buChar char="-"/>
            </a:pPr>
            <a:r>
              <a:rPr lang="da-DK" sz="1050" dirty="0"/>
              <a:t>Verdensmarkedet for vandteknologi er i dag størst i Asien, og Asien forventes også i fremtiden at udgøre den største andel af markedet. I dag tegner Asien sig for ca. 57 % af det globale marked, mens US markedet tegner sig for ca. 24 %. </a:t>
            </a:r>
          </a:p>
          <a:p>
            <a:pPr>
              <a:buFontTx/>
              <a:buChar char="-"/>
            </a:pPr>
            <a:r>
              <a:rPr lang="da-DK" sz="1050" dirty="0"/>
              <a:t>Deler man markedet ind efter domæner fremfor geografier ses det, at den største del af markedet for vandteknologi udgøres af ”offentlige service” – fx vandforsyning, spildevandshåndtering etc. Der er forventninger om, at markedet for offentlige services i relation til vand forbliver vedvarende stort frem mod 2030.</a:t>
            </a:r>
          </a:p>
          <a:p>
            <a:pPr marL="0" indent="0">
              <a:buNone/>
            </a:pPr>
            <a:endParaRPr lang="da-DK" sz="1050" b="1" dirty="0"/>
          </a:p>
        </p:txBody>
      </p:sp>
      <p:sp>
        <p:nvSpPr>
          <p:cNvPr id="3" name="Slide Number Placeholder 2">
            <a:extLst>
              <a:ext uri="{FF2B5EF4-FFF2-40B4-BE49-F238E27FC236}">
                <a16:creationId xmlns:a16="http://schemas.microsoft.com/office/drawing/2014/main" id="{A67C25C1-BF90-ADB9-9239-8D3957491349}"/>
              </a:ext>
            </a:extLst>
          </p:cNvPr>
          <p:cNvSpPr>
            <a:spLocks noGrp="1"/>
          </p:cNvSpPr>
          <p:nvPr>
            <p:ph type="sldNum" sz="quarter" idx="12"/>
          </p:nvPr>
        </p:nvSpPr>
        <p:spPr/>
        <p:txBody>
          <a:bodyPr/>
          <a:lstStyle/>
          <a:p>
            <a:fld id="{23AA811B-2EBD-4900-905E-5BE206449611}" type="slidenum">
              <a:rPr lang="en-GB" smtClean="0"/>
              <a:pPr/>
              <a:t>4</a:t>
            </a:fld>
            <a:endParaRPr lang="en-GB"/>
          </a:p>
        </p:txBody>
      </p:sp>
      <p:sp>
        <p:nvSpPr>
          <p:cNvPr id="7" name="Title 6">
            <a:extLst>
              <a:ext uri="{FF2B5EF4-FFF2-40B4-BE49-F238E27FC236}">
                <a16:creationId xmlns:a16="http://schemas.microsoft.com/office/drawing/2014/main" id="{5FD92601-3133-9C7E-8852-0B9E495AD777}"/>
              </a:ext>
            </a:extLst>
          </p:cNvPr>
          <p:cNvSpPr>
            <a:spLocks noGrp="1"/>
          </p:cNvSpPr>
          <p:nvPr>
            <p:ph type="title"/>
          </p:nvPr>
        </p:nvSpPr>
        <p:spPr/>
        <p:txBody>
          <a:bodyPr vert="horz"/>
          <a:lstStyle/>
          <a:p>
            <a:r>
              <a:rPr lang="da-DK"/>
              <a:t>Udfordringerne i relation til vand er forskellige i verdens regioner, men det samlede marked er størst i Asien</a:t>
            </a:r>
          </a:p>
        </p:txBody>
      </p:sp>
      <p:sp>
        <p:nvSpPr>
          <p:cNvPr id="26" name="Text Placeholder 1">
            <a:extLst>
              <a:ext uri="{FF2B5EF4-FFF2-40B4-BE49-F238E27FC236}">
                <a16:creationId xmlns:a16="http://schemas.microsoft.com/office/drawing/2014/main" id="{FF3B5C7B-D89E-390B-1817-57B2A174728E}"/>
              </a:ext>
            </a:extLst>
          </p:cNvPr>
          <p:cNvSpPr txBox="1">
            <a:spLocks/>
          </p:cNvSpPr>
          <p:nvPr/>
        </p:nvSpPr>
        <p:spPr>
          <a:xfrm>
            <a:off x="234308" y="3022050"/>
            <a:ext cx="2813692" cy="1073766"/>
          </a:xfrm>
          <a:prstGeom prst="rect">
            <a:avLst/>
          </a:prstGeom>
        </p:spPr>
        <p:txBody>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a:spcAft>
                <a:spcPts val="200"/>
              </a:spcAft>
            </a:pPr>
            <a:r>
              <a:rPr lang="en-GB" sz="800"/>
              <a:t>Aging infrastructure</a:t>
            </a:r>
          </a:p>
          <a:p>
            <a:pPr>
              <a:spcAft>
                <a:spcPts val="200"/>
              </a:spcAft>
            </a:pPr>
            <a:r>
              <a:rPr lang="en-GB" sz="800"/>
              <a:t>Floods and/or droughts</a:t>
            </a:r>
          </a:p>
          <a:p>
            <a:pPr>
              <a:spcAft>
                <a:spcPts val="200"/>
              </a:spcAft>
            </a:pPr>
            <a:r>
              <a:rPr lang="en-GB" sz="800"/>
              <a:t>Non-revenue water</a:t>
            </a:r>
          </a:p>
          <a:p>
            <a:pPr>
              <a:spcAft>
                <a:spcPts val="200"/>
              </a:spcAft>
            </a:pPr>
            <a:r>
              <a:rPr lang="en-US" sz="800"/>
              <a:t>Infrastructure resiliency </a:t>
            </a:r>
          </a:p>
          <a:p>
            <a:pPr>
              <a:spcAft>
                <a:spcPts val="200"/>
              </a:spcAft>
            </a:pPr>
            <a:r>
              <a:rPr lang="en-GB" sz="800"/>
              <a:t>Energy consumption and costs</a:t>
            </a:r>
          </a:p>
          <a:p>
            <a:pPr>
              <a:spcAft>
                <a:spcPts val="200"/>
              </a:spcAft>
            </a:pPr>
            <a:r>
              <a:rPr lang="en-US" sz="800"/>
              <a:t>Retirement and talent attraction, retention</a:t>
            </a:r>
            <a:endParaRPr lang="da-DK" sz="800"/>
          </a:p>
          <a:p>
            <a:pPr>
              <a:spcAft>
                <a:spcPts val="200"/>
              </a:spcAft>
            </a:pPr>
            <a:r>
              <a:rPr lang="en-GB" sz="800"/>
              <a:t>EU compliance</a:t>
            </a:r>
          </a:p>
        </p:txBody>
      </p:sp>
      <p:sp>
        <p:nvSpPr>
          <p:cNvPr id="27" name="Text Placeholder 2">
            <a:extLst>
              <a:ext uri="{FF2B5EF4-FFF2-40B4-BE49-F238E27FC236}">
                <a16:creationId xmlns:a16="http://schemas.microsoft.com/office/drawing/2014/main" id="{B116FC62-6CDE-1FC1-020E-7FD27E42C61C}"/>
              </a:ext>
            </a:extLst>
          </p:cNvPr>
          <p:cNvSpPr txBox="1">
            <a:spLocks/>
          </p:cNvSpPr>
          <p:nvPr/>
        </p:nvSpPr>
        <p:spPr>
          <a:xfrm>
            <a:off x="3182200" y="3022050"/>
            <a:ext cx="2479329" cy="970768"/>
          </a:xfrm>
          <a:prstGeom prst="rect">
            <a:avLst/>
          </a:prstGeom>
        </p:spPr>
        <p:txBody>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a:spcAft>
                <a:spcPts val="200"/>
              </a:spcAft>
            </a:pPr>
            <a:r>
              <a:rPr lang="en-US" sz="800"/>
              <a:t>Aging or lack of infrastructure</a:t>
            </a:r>
          </a:p>
          <a:p>
            <a:pPr>
              <a:spcAft>
                <a:spcPts val="200"/>
              </a:spcAft>
            </a:pPr>
            <a:r>
              <a:rPr lang="en-GB" sz="800"/>
              <a:t>Droughts and/or Floods</a:t>
            </a:r>
          </a:p>
          <a:p>
            <a:pPr>
              <a:spcAft>
                <a:spcPts val="200"/>
              </a:spcAft>
            </a:pPr>
            <a:r>
              <a:rPr lang="en-US" sz="800"/>
              <a:t>Wastewater discharge vs water reuse</a:t>
            </a:r>
          </a:p>
          <a:p>
            <a:pPr>
              <a:spcAft>
                <a:spcPts val="200"/>
              </a:spcAft>
            </a:pPr>
            <a:r>
              <a:rPr lang="en-US" sz="800"/>
              <a:t>Non-revenue water</a:t>
            </a:r>
          </a:p>
          <a:p>
            <a:pPr>
              <a:spcAft>
                <a:spcPts val="200"/>
              </a:spcAft>
            </a:pPr>
            <a:r>
              <a:rPr lang="en-US" sz="800"/>
              <a:t>Water taxation vs poverty</a:t>
            </a:r>
            <a:endParaRPr lang="da-DK" sz="800"/>
          </a:p>
          <a:p>
            <a:pPr>
              <a:spcAft>
                <a:spcPts val="200"/>
              </a:spcAft>
            </a:pPr>
            <a:r>
              <a:rPr lang="en-US" sz="800"/>
              <a:t>Corruption</a:t>
            </a:r>
            <a:endParaRPr lang="da-DK" sz="800"/>
          </a:p>
          <a:p>
            <a:pPr>
              <a:spcAft>
                <a:spcPts val="200"/>
              </a:spcAft>
            </a:pPr>
            <a:endParaRPr lang="en-GB" sz="800"/>
          </a:p>
        </p:txBody>
      </p:sp>
      <p:sp>
        <p:nvSpPr>
          <p:cNvPr id="28" name="Text Placeholder 3">
            <a:extLst>
              <a:ext uri="{FF2B5EF4-FFF2-40B4-BE49-F238E27FC236}">
                <a16:creationId xmlns:a16="http://schemas.microsoft.com/office/drawing/2014/main" id="{9A99195F-26E6-F284-D91D-8C4B2349D403}"/>
              </a:ext>
            </a:extLst>
          </p:cNvPr>
          <p:cNvSpPr txBox="1">
            <a:spLocks/>
          </p:cNvSpPr>
          <p:nvPr/>
        </p:nvSpPr>
        <p:spPr>
          <a:xfrm>
            <a:off x="234308" y="5177147"/>
            <a:ext cx="2813692" cy="1094113"/>
          </a:xfrm>
          <a:prstGeom prst="rect">
            <a:avLst/>
          </a:prstGeom>
        </p:spPr>
        <p:txBody>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a:spcAft>
                <a:spcPts val="200"/>
              </a:spcAft>
            </a:pPr>
            <a:r>
              <a:rPr lang="en-GB" sz="800"/>
              <a:t>Aging infrastructure</a:t>
            </a:r>
          </a:p>
          <a:p>
            <a:pPr>
              <a:spcAft>
                <a:spcPts val="200"/>
              </a:spcAft>
            </a:pPr>
            <a:r>
              <a:rPr lang="en-US" sz="800"/>
              <a:t>Infrastructure resiliency </a:t>
            </a:r>
          </a:p>
          <a:p>
            <a:pPr>
              <a:spcAft>
                <a:spcPts val="200"/>
              </a:spcAft>
            </a:pPr>
            <a:r>
              <a:rPr lang="en-GB" sz="800"/>
              <a:t>Droughts and/or Floods</a:t>
            </a:r>
          </a:p>
          <a:p>
            <a:pPr>
              <a:spcAft>
                <a:spcPts val="200"/>
              </a:spcAft>
            </a:pPr>
            <a:r>
              <a:rPr lang="en-US" sz="800"/>
              <a:t>Financing</a:t>
            </a:r>
          </a:p>
          <a:p>
            <a:pPr>
              <a:spcAft>
                <a:spcPts val="200"/>
              </a:spcAft>
            </a:pPr>
            <a:r>
              <a:rPr lang="en-US" sz="800"/>
              <a:t>Increased requirements for agriculture and industrial food production</a:t>
            </a:r>
          </a:p>
          <a:p>
            <a:pPr>
              <a:spcAft>
                <a:spcPts val="200"/>
              </a:spcAft>
            </a:pPr>
            <a:r>
              <a:rPr lang="en-GB" sz="800"/>
              <a:t>US EPA compliance, e.g. PFAS, Lead pipes</a:t>
            </a:r>
          </a:p>
        </p:txBody>
      </p:sp>
      <p:sp>
        <p:nvSpPr>
          <p:cNvPr id="29" name="Text Placeholder 4">
            <a:extLst>
              <a:ext uri="{FF2B5EF4-FFF2-40B4-BE49-F238E27FC236}">
                <a16:creationId xmlns:a16="http://schemas.microsoft.com/office/drawing/2014/main" id="{0CC0E25C-56B4-2FE9-7B22-D05AFCE2EBDA}"/>
              </a:ext>
            </a:extLst>
          </p:cNvPr>
          <p:cNvSpPr txBox="1">
            <a:spLocks/>
          </p:cNvSpPr>
          <p:nvPr/>
        </p:nvSpPr>
        <p:spPr>
          <a:xfrm>
            <a:off x="3182200" y="5177147"/>
            <a:ext cx="2479329" cy="1094113"/>
          </a:xfrm>
          <a:prstGeom prst="rect">
            <a:avLst/>
          </a:prstGeom>
        </p:spPr>
        <p:txBody>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a:spcAft>
                <a:spcPts val="200"/>
              </a:spcAft>
            </a:pPr>
            <a:r>
              <a:rPr lang="en-GB" sz="800"/>
              <a:t>Droughts and water scarcity</a:t>
            </a:r>
          </a:p>
          <a:p>
            <a:pPr>
              <a:spcAft>
                <a:spcPts val="200"/>
              </a:spcAft>
            </a:pPr>
            <a:r>
              <a:rPr lang="en-GB" sz="800"/>
              <a:t>Floods</a:t>
            </a:r>
          </a:p>
          <a:p>
            <a:pPr>
              <a:spcAft>
                <a:spcPts val="200"/>
              </a:spcAft>
            </a:pPr>
            <a:r>
              <a:rPr lang="en-GB" sz="800"/>
              <a:t>Aging and/or lack of infrastructure</a:t>
            </a:r>
          </a:p>
          <a:p>
            <a:pPr>
              <a:spcAft>
                <a:spcPts val="200"/>
              </a:spcAft>
            </a:pPr>
            <a:r>
              <a:rPr lang="en-US" sz="800"/>
              <a:t>Water taxation vs poverty</a:t>
            </a:r>
            <a:endParaRPr lang="da-DK" sz="800"/>
          </a:p>
          <a:p>
            <a:pPr>
              <a:spcAft>
                <a:spcPts val="200"/>
              </a:spcAft>
            </a:pPr>
            <a:r>
              <a:rPr lang="en-GB" sz="800"/>
              <a:t>Corruption</a:t>
            </a:r>
          </a:p>
        </p:txBody>
      </p:sp>
      <p:pic>
        <p:nvPicPr>
          <p:cNvPr id="30" name="Picture Placeholder 475">
            <a:extLst>
              <a:ext uri="{FF2B5EF4-FFF2-40B4-BE49-F238E27FC236}">
                <a16:creationId xmlns:a16="http://schemas.microsoft.com/office/drawing/2014/main" id="{35DC4008-ACED-3521-4988-F39561656DDD}"/>
              </a:ext>
            </a:extLst>
          </p:cNvPr>
          <p:cNvPicPr>
            <a:picLocks noChangeAspect="1"/>
          </p:cNvPicPr>
          <p:nvPr/>
        </p:nvPicPr>
        <p:blipFill rotWithShape="1">
          <a:blip r:embed="rId29" cstate="print">
            <a:extLst>
              <a:ext uri="{28A0092B-C50C-407E-A947-70E740481C1C}">
                <a14:useLocalDpi xmlns:a14="http://schemas.microsoft.com/office/drawing/2010/main"/>
              </a:ext>
            </a:extLst>
          </a:blip>
          <a:srcRect/>
          <a:stretch/>
        </p:blipFill>
        <p:spPr>
          <a:xfrm>
            <a:off x="3302414" y="2290416"/>
            <a:ext cx="979390" cy="714692"/>
          </a:xfrm>
          <a:prstGeom prst="rect">
            <a:avLst/>
          </a:prstGeom>
        </p:spPr>
      </p:pic>
      <p:pic>
        <p:nvPicPr>
          <p:cNvPr id="31" name="Picture Placeholder 477">
            <a:extLst>
              <a:ext uri="{FF2B5EF4-FFF2-40B4-BE49-F238E27FC236}">
                <a16:creationId xmlns:a16="http://schemas.microsoft.com/office/drawing/2014/main" id="{F0265668-17E1-1FEE-D587-B05B6ACF7451}"/>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a:stretch/>
        </p:blipFill>
        <p:spPr>
          <a:xfrm>
            <a:off x="363440" y="4456960"/>
            <a:ext cx="979390" cy="714692"/>
          </a:xfrm>
          <a:prstGeom prst="rect">
            <a:avLst/>
          </a:prstGeom>
        </p:spPr>
      </p:pic>
      <p:pic>
        <p:nvPicPr>
          <p:cNvPr id="224" name="Picture Placeholder 479">
            <a:extLst>
              <a:ext uri="{FF2B5EF4-FFF2-40B4-BE49-F238E27FC236}">
                <a16:creationId xmlns:a16="http://schemas.microsoft.com/office/drawing/2014/main" id="{F316247A-0CEA-3C58-14CB-3D215D941826}"/>
              </a:ext>
            </a:extLst>
          </p:cNvPr>
          <p:cNvPicPr>
            <a:picLocks noChangeAspect="1"/>
          </p:cNvPicPr>
          <p:nvPr/>
        </p:nvPicPr>
        <p:blipFill rotWithShape="1">
          <a:blip r:embed="rId31" cstate="print">
            <a:extLst>
              <a:ext uri="{28A0092B-C50C-407E-A947-70E740481C1C}">
                <a14:useLocalDpi xmlns:a14="http://schemas.microsoft.com/office/drawing/2010/main"/>
              </a:ext>
            </a:extLst>
          </a:blip>
          <a:srcRect/>
          <a:stretch/>
        </p:blipFill>
        <p:spPr>
          <a:xfrm>
            <a:off x="3302414" y="4456960"/>
            <a:ext cx="979390" cy="714692"/>
          </a:xfrm>
          <a:prstGeom prst="rect">
            <a:avLst/>
          </a:prstGeom>
        </p:spPr>
      </p:pic>
      <p:pic>
        <p:nvPicPr>
          <p:cNvPr id="225" name="Picture Placeholder 473">
            <a:extLst>
              <a:ext uri="{FF2B5EF4-FFF2-40B4-BE49-F238E27FC236}">
                <a16:creationId xmlns:a16="http://schemas.microsoft.com/office/drawing/2014/main" id="{E388D57A-5BC7-A283-150D-C78148548D6F}"/>
              </a:ext>
            </a:extLst>
          </p:cNvPr>
          <p:cNvPicPr>
            <a:picLocks noChangeAspect="1"/>
          </p:cNvPicPr>
          <p:nvPr/>
        </p:nvPicPr>
        <p:blipFill rotWithShape="1">
          <a:blip r:embed="rId32" cstate="print">
            <a:extLst>
              <a:ext uri="{28A0092B-C50C-407E-A947-70E740481C1C}">
                <a14:useLocalDpi xmlns:a14="http://schemas.microsoft.com/office/drawing/2010/main"/>
              </a:ext>
            </a:extLst>
          </a:blip>
          <a:srcRect/>
          <a:stretch/>
        </p:blipFill>
        <p:spPr>
          <a:xfrm>
            <a:off x="488722" y="2290416"/>
            <a:ext cx="979390" cy="714692"/>
          </a:xfrm>
          <a:prstGeom prst="rect">
            <a:avLst/>
          </a:prstGeom>
        </p:spPr>
      </p:pic>
      <p:cxnSp>
        <p:nvCxnSpPr>
          <p:cNvPr id="229" name="Straight Connector 228">
            <a:extLst>
              <a:ext uri="{FF2B5EF4-FFF2-40B4-BE49-F238E27FC236}">
                <a16:creationId xmlns:a16="http://schemas.microsoft.com/office/drawing/2014/main" id="{C683F648-3F46-347C-BC62-BE42738516B4}"/>
              </a:ext>
            </a:extLst>
          </p:cNvPr>
          <p:cNvCxnSpPr>
            <a:cxnSpLocks/>
          </p:cNvCxnSpPr>
          <p:nvPr/>
        </p:nvCxnSpPr>
        <p:spPr>
          <a:xfrm>
            <a:off x="3048000" y="2247900"/>
            <a:ext cx="0" cy="402336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06AA9CA-49CD-8820-D530-7E3BF48496B2}"/>
              </a:ext>
            </a:extLst>
          </p:cNvPr>
          <p:cNvCxnSpPr>
            <a:cxnSpLocks/>
          </p:cNvCxnSpPr>
          <p:nvPr/>
        </p:nvCxnSpPr>
        <p:spPr>
          <a:xfrm>
            <a:off x="234308" y="4334111"/>
            <a:ext cx="535877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F6A20769-EAB5-7DC2-702B-E4306E0DFE0F}"/>
              </a:ext>
            </a:extLst>
          </p:cNvPr>
          <p:cNvGraphicFramePr/>
          <p:nvPr>
            <p:custDataLst>
              <p:tags r:id="rId2"/>
            </p:custDataLst>
            <p:extLst>
              <p:ext uri="{D42A27DB-BD31-4B8C-83A1-F6EECF244321}">
                <p14:modId xmlns:p14="http://schemas.microsoft.com/office/powerpoint/2010/main" val="776556725"/>
              </p:ext>
            </p:extLst>
          </p:nvPr>
        </p:nvGraphicFramePr>
        <p:xfrm>
          <a:off x="6918325" y="4206875"/>
          <a:ext cx="1735138" cy="1735138"/>
        </p:xfrm>
        <a:graphic>
          <a:graphicData uri="http://schemas.openxmlformats.org/drawingml/2006/chart">
            <c:chart xmlns:c="http://schemas.openxmlformats.org/drawingml/2006/chart" xmlns:r="http://schemas.openxmlformats.org/officeDocument/2006/relationships" r:id="rId33"/>
          </a:graphicData>
        </a:graphic>
      </p:graphicFrame>
      <p:sp>
        <p:nvSpPr>
          <p:cNvPr id="68" name="Rectangle 67">
            <a:extLst>
              <a:ext uri="{FF2B5EF4-FFF2-40B4-BE49-F238E27FC236}">
                <a16:creationId xmlns:a16="http://schemas.microsoft.com/office/drawing/2014/main" id="{0DB1C48C-F0F2-8697-22F1-13F984940FD4}"/>
              </a:ext>
            </a:extLst>
          </p:cNvPr>
          <p:cNvSpPr/>
          <p:nvPr>
            <p:custDataLst>
              <p:tags r:id="rId3"/>
            </p:custDataLst>
          </p:nvPr>
        </p:nvSpPr>
        <p:spPr bwMode="auto">
          <a:xfrm>
            <a:off x="6316663" y="5148263"/>
            <a:ext cx="142875" cy="106363"/>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71" name="Rectangle 70">
            <a:extLst>
              <a:ext uri="{FF2B5EF4-FFF2-40B4-BE49-F238E27FC236}">
                <a16:creationId xmlns:a16="http://schemas.microsoft.com/office/drawing/2014/main" id="{70BE9188-588B-2F6B-B85B-ED09CEAB04C5}"/>
              </a:ext>
            </a:extLst>
          </p:cNvPr>
          <p:cNvSpPr/>
          <p:nvPr>
            <p:custDataLst>
              <p:tags r:id="rId4"/>
            </p:custDataLst>
          </p:nvPr>
        </p:nvSpPr>
        <p:spPr bwMode="auto">
          <a:xfrm>
            <a:off x="6316663" y="4975225"/>
            <a:ext cx="142875" cy="106363"/>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70" name="Rectangle 69">
            <a:extLst>
              <a:ext uri="{FF2B5EF4-FFF2-40B4-BE49-F238E27FC236}">
                <a16:creationId xmlns:a16="http://schemas.microsoft.com/office/drawing/2014/main" id="{A380B6B8-9942-CCE2-7CFE-C62985F15298}"/>
              </a:ext>
            </a:extLst>
          </p:cNvPr>
          <p:cNvSpPr/>
          <p:nvPr>
            <p:custDataLst>
              <p:tags r:id="rId5"/>
            </p:custDataLst>
          </p:nvPr>
        </p:nvSpPr>
        <p:spPr bwMode="auto">
          <a:xfrm>
            <a:off x="6316663" y="4629150"/>
            <a:ext cx="142875" cy="106363"/>
          </a:xfrm>
          <a:prstGeom prst="rect">
            <a:avLst/>
          </a:prstGeom>
          <a:solidFill>
            <a:schemeClr val="tx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9" name="Rectangle 68">
            <a:extLst>
              <a:ext uri="{FF2B5EF4-FFF2-40B4-BE49-F238E27FC236}">
                <a16:creationId xmlns:a16="http://schemas.microsoft.com/office/drawing/2014/main" id="{3FC35E08-67AA-3B59-8A71-9DE6F0DBBFAC}"/>
              </a:ext>
            </a:extLst>
          </p:cNvPr>
          <p:cNvSpPr/>
          <p:nvPr>
            <p:custDataLst>
              <p:tags r:id="rId6"/>
            </p:custDataLst>
          </p:nvPr>
        </p:nvSpPr>
        <p:spPr bwMode="auto">
          <a:xfrm>
            <a:off x="6316663" y="4802188"/>
            <a:ext cx="142875" cy="106363"/>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73" name="Text Placeholder 2">
            <a:extLst>
              <a:ext uri="{FF2B5EF4-FFF2-40B4-BE49-F238E27FC236}">
                <a16:creationId xmlns:a16="http://schemas.microsoft.com/office/drawing/2014/main" id="{BFB2B696-211E-05C9-2F80-C5533834B009}"/>
              </a:ext>
            </a:extLst>
          </p:cNvPr>
          <p:cNvSpPr>
            <a:spLocks noGrp="1"/>
          </p:cNvSpPr>
          <p:nvPr>
            <p:custDataLst>
              <p:tags r:id="rId7"/>
            </p:custDataLst>
          </p:nvPr>
        </p:nvSpPr>
        <p:spPr bwMode="auto">
          <a:xfrm>
            <a:off x="6510338" y="5143500"/>
            <a:ext cx="3238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BC0A167E-8283-4F9D-8F1B-90D33D91AD9E}" type="datetime'''''''''''''''O''th''''''''''''''e''''''''''r'''''''''''' '">
              <a:rPr lang="en-US" altLang="en-US" sz="800" smtClean="0"/>
              <a:pPr marL="0" indent="0">
                <a:spcBef>
                  <a:spcPct val="0"/>
                </a:spcBef>
                <a:spcAft>
                  <a:spcPct val="0"/>
                </a:spcAft>
                <a:buNone/>
              </a:pPr>
              <a:t>Other </a:t>
            </a:fld>
            <a:endParaRPr lang="en-US" sz="800" noProof="0"/>
          </a:p>
        </p:txBody>
      </p:sp>
      <p:sp>
        <p:nvSpPr>
          <p:cNvPr id="75" name="Text Placeholder 2">
            <a:extLst>
              <a:ext uri="{FF2B5EF4-FFF2-40B4-BE49-F238E27FC236}">
                <a16:creationId xmlns:a16="http://schemas.microsoft.com/office/drawing/2014/main" id="{4C9A2467-375D-19C2-5989-C5F0A43FCE71}"/>
              </a:ext>
            </a:extLst>
          </p:cNvPr>
          <p:cNvSpPr>
            <a:spLocks noGrp="1"/>
          </p:cNvSpPr>
          <p:nvPr>
            <p:custDataLst>
              <p:tags r:id="rId8"/>
            </p:custDataLst>
          </p:nvPr>
        </p:nvSpPr>
        <p:spPr bwMode="auto">
          <a:xfrm>
            <a:off x="6510338" y="4970463"/>
            <a:ext cx="3571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2E27D794-80F3-4592-AC1F-D5A40502A16E}" type="datetime'''''Eu''r''''''''''''''''''''''o''''''''''pe'">
              <a:rPr lang="en-US" altLang="en-US" sz="800" smtClean="0"/>
              <a:pPr marL="0" indent="0">
                <a:spcBef>
                  <a:spcPct val="0"/>
                </a:spcBef>
                <a:spcAft>
                  <a:spcPct val="0"/>
                </a:spcAft>
                <a:buNone/>
              </a:pPr>
              <a:t>Europe</a:t>
            </a:fld>
            <a:endParaRPr lang="en-US" sz="800" noProof="0"/>
          </a:p>
        </p:txBody>
      </p:sp>
      <p:sp>
        <p:nvSpPr>
          <p:cNvPr id="72" name="Text Placeholder 2">
            <a:extLst>
              <a:ext uri="{FF2B5EF4-FFF2-40B4-BE49-F238E27FC236}">
                <a16:creationId xmlns:a16="http://schemas.microsoft.com/office/drawing/2014/main" id="{1CFE2F67-B6A5-45B8-997D-782A0A347FE0}"/>
              </a:ext>
            </a:extLst>
          </p:cNvPr>
          <p:cNvSpPr>
            <a:spLocks noGrp="1"/>
          </p:cNvSpPr>
          <p:nvPr>
            <p:custDataLst>
              <p:tags r:id="rId9"/>
            </p:custDataLst>
          </p:nvPr>
        </p:nvSpPr>
        <p:spPr bwMode="auto">
          <a:xfrm>
            <a:off x="6510338" y="4624388"/>
            <a:ext cx="2111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B305B55C-7D75-4EAF-921A-250B2202D55C}" type="datetime'''''''A''''''''s''''''''i''''''''''''a'''''''">
              <a:rPr lang="en-US" altLang="en-US" sz="800" smtClean="0"/>
              <a:pPr marL="0" indent="0">
                <a:spcBef>
                  <a:spcPct val="0"/>
                </a:spcBef>
                <a:spcAft>
                  <a:spcPct val="0"/>
                </a:spcAft>
                <a:buNone/>
              </a:pPr>
              <a:t>Asia</a:t>
            </a:fld>
            <a:endParaRPr lang="en-US" sz="800" noProof="0"/>
          </a:p>
        </p:txBody>
      </p:sp>
      <p:sp>
        <p:nvSpPr>
          <p:cNvPr id="74" name="Text Placeholder 2">
            <a:extLst>
              <a:ext uri="{FF2B5EF4-FFF2-40B4-BE49-F238E27FC236}">
                <a16:creationId xmlns:a16="http://schemas.microsoft.com/office/drawing/2014/main" id="{2C8D2200-5E1A-F4C3-C80F-BD9D9B86262F}"/>
              </a:ext>
            </a:extLst>
          </p:cNvPr>
          <p:cNvSpPr>
            <a:spLocks noGrp="1"/>
          </p:cNvSpPr>
          <p:nvPr>
            <p:custDataLst>
              <p:tags r:id="rId10"/>
            </p:custDataLst>
          </p:nvPr>
        </p:nvSpPr>
        <p:spPr bwMode="auto">
          <a:xfrm>
            <a:off x="6510338" y="4797425"/>
            <a:ext cx="144463"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C4860212-553E-4F5D-B4E5-EDC6095A4EE2}" type="datetime'''''''''U''''''''''''''''''''''''''''S'''''''''">
              <a:rPr lang="en-US" altLang="en-US" sz="800" smtClean="0"/>
              <a:pPr marL="0" indent="0">
                <a:spcBef>
                  <a:spcPct val="0"/>
                </a:spcBef>
                <a:spcAft>
                  <a:spcPct val="0"/>
                </a:spcAft>
                <a:buNone/>
              </a:pPr>
              <a:t>US</a:t>
            </a:fld>
            <a:endParaRPr lang="en-US" sz="800" noProof="0"/>
          </a:p>
        </p:txBody>
      </p:sp>
      <p:graphicFrame>
        <p:nvGraphicFramePr>
          <p:cNvPr id="5" name="Chart 4">
            <a:extLst>
              <a:ext uri="{FF2B5EF4-FFF2-40B4-BE49-F238E27FC236}">
                <a16:creationId xmlns:a16="http://schemas.microsoft.com/office/drawing/2014/main" id="{F3A4672F-9ED8-A6EB-D7D6-C69097769B9E}"/>
              </a:ext>
            </a:extLst>
          </p:cNvPr>
          <p:cNvGraphicFramePr/>
          <p:nvPr>
            <p:custDataLst>
              <p:tags r:id="rId11"/>
            </p:custDataLst>
            <p:extLst>
              <p:ext uri="{D42A27DB-BD31-4B8C-83A1-F6EECF244321}">
                <p14:modId xmlns:p14="http://schemas.microsoft.com/office/powerpoint/2010/main" val="2558110299"/>
              </p:ext>
            </p:extLst>
          </p:nvPr>
        </p:nvGraphicFramePr>
        <p:xfrm>
          <a:off x="8901113" y="4206875"/>
          <a:ext cx="1735137" cy="1735138"/>
        </p:xfrm>
        <a:graphic>
          <a:graphicData uri="http://schemas.openxmlformats.org/drawingml/2006/chart">
            <c:chart xmlns:c="http://schemas.openxmlformats.org/drawingml/2006/chart" xmlns:r="http://schemas.openxmlformats.org/officeDocument/2006/relationships" r:id="rId34"/>
          </a:graphicData>
        </a:graphic>
      </p:graphicFrame>
      <p:sp>
        <p:nvSpPr>
          <p:cNvPr id="83" name="Rectangle 82">
            <a:extLst>
              <a:ext uri="{FF2B5EF4-FFF2-40B4-BE49-F238E27FC236}">
                <a16:creationId xmlns:a16="http://schemas.microsoft.com/office/drawing/2014/main" id="{E6BD2CA4-2892-4057-1455-4699FE1C1F15}"/>
              </a:ext>
            </a:extLst>
          </p:cNvPr>
          <p:cNvSpPr/>
          <p:nvPr>
            <p:custDataLst>
              <p:tags r:id="rId12"/>
            </p:custDataLst>
          </p:nvPr>
        </p:nvSpPr>
        <p:spPr bwMode="auto">
          <a:xfrm>
            <a:off x="10728325" y="5667375"/>
            <a:ext cx="142875" cy="106363"/>
          </a:xfrm>
          <a:prstGeom prst="rect">
            <a:avLst/>
          </a:prstGeom>
          <a:solidFill>
            <a:srgbClr val="C30C3E"/>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80" name="Rectangle 79">
            <a:extLst>
              <a:ext uri="{FF2B5EF4-FFF2-40B4-BE49-F238E27FC236}">
                <a16:creationId xmlns:a16="http://schemas.microsoft.com/office/drawing/2014/main" id="{DA176765-9A39-37E5-F1DC-89313AE57491}"/>
              </a:ext>
            </a:extLst>
          </p:cNvPr>
          <p:cNvSpPr/>
          <p:nvPr>
            <p:custDataLst>
              <p:tags r:id="rId13"/>
            </p:custDataLst>
          </p:nvPr>
        </p:nvSpPr>
        <p:spPr bwMode="auto">
          <a:xfrm>
            <a:off x="10728325" y="4629150"/>
            <a:ext cx="142875" cy="106363"/>
          </a:xfrm>
          <a:prstGeom prst="rect">
            <a:avLst/>
          </a:prstGeom>
          <a:solidFill>
            <a:schemeClr val="tx2"/>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77" name="Rectangle 76">
            <a:extLst>
              <a:ext uri="{FF2B5EF4-FFF2-40B4-BE49-F238E27FC236}">
                <a16:creationId xmlns:a16="http://schemas.microsoft.com/office/drawing/2014/main" id="{B043C209-7202-72F1-B140-10E5FCD51378}"/>
              </a:ext>
            </a:extLst>
          </p:cNvPr>
          <p:cNvSpPr/>
          <p:nvPr>
            <p:custDataLst>
              <p:tags r:id="rId14"/>
            </p:custDataLst>
          </p:nvPr>
        </p:nvSpPr>
        <p:spPr bwMode="auto">
          <a:xfrm>
            <a:off x="10728325" y="5148263"/>
            <a:ext cx="142875" cy="106363"/>
          </a:xfrm>
          <a:prstGeom prst="rect">
            <a:avLst/>
          </a:prstGeom>
          <a:solidFill>
            <a:schemeClr val="accent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78" name="Rectangle 77">
            <a:extLst>
              <a:ext uri="{FF2B5EF4-FFF2-40B4-BE49-F238E27FC236}">
                <a16:creationId xmlns:a16="http://schemas.microsoft.com/office/drawing/2014/main" id="{1A1CB9EC-582D-8BA3-746A-653E4C483A5D}"/>
              </a:ext>
            </a:extLst>
          </p:cNvPr>
          <p:cNvSpPr/>
          <p:nvPr>
            <p:custDataLst>
              <p:tags r:id="rId15"/>
            </p:custDataLst>
          </p:nvPr>
        </p:nvSpPr>
        <p:spPr bwMode="auto">
          <a:xfrm>
            <a:off x="10728325" y="4802188"/>
            <a:ext cx="142875" cy="106363"/>
          </a:xfrm>
          <a:prstGeom prst="rect">
            <a:avLst/>
          </a:prstGeom>
          <a:solidFill>
            <a:schemeClr val="accent2"/>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81" name="Rectangle 80">
            <a:extLst>
              <a:ext uri="{FF2B5EF4-FFF2-40B4-BE49-F238E27FC236}">
                <a16:creationId xmlns:a16="http://schemas.microsoft.com/office/drawing/2014/main" id="{2E43E7A8-3DF8-BD0E-8AE3-A595BDE11830}"/>
              </a:ext>
            </a:extLst>
          </p:cNvPr>
          <p:cNvSpPr/>
          <p:nvPr>
            <p:custDataLst>
              <p:tags r:id="rId16"/>
            </p:custDataLst>
          </p:nvPr>
        </p:nvSpPr>
        <p:spPr bwMode="auto">
          <a:xfrm>
            <a:off x="10728325" y="4975225"/>
            <a:ext cx="142875" cy="106363"/>
          </a:xfrm>
          <a:prstGeom prst="rect">
            <a:avLst/>
          </a:prstGeom>
          <a:solidFill>
            <a:schemeClr val="accent3"/>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82" name="Rectangle 81">
            <a:extLst>
              <a:ext uri="{FF2B5EF4-FFF2-40B4-BE49-F238E27FC236}">
                <a16:creationId xmlns:a16="http://schemas.microsoft.com/office/drawing/2014/main" id="{E1D47042-633A-DBE6-5873-D5B12BA1FC39}"/>
              </a:ext>
            </a:extLst>
          </p:cNvPr>
          <p:cNvSpPr/>
          <p:nvPr>
            <p:custDataLst>
              <p:tags r:id="rId17"/>
            </p:custDataLst>
          </p:nvPr>
        </p:nvSpPr>
        <p:spPr bwMode="auto">
          <a:xfrm>
            <a:off x="10728325" y="5321300"/>
            <a:ext cx="142875" cy="106363"/>
          </a:xfrm>
          <a:prstGeom prst="rect">
            <a:avLst/>
          </a:prstGeom>
          <a:solidFill>
            <a:schemeClr val="accent5"/>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79" name="Rectangle 78">
            <a:extLst>
              <a:ext uri="{FF2B5EF4-FFF2-40B4-BE49-F238E27FC236}">
                <a16:creationId xmlns:a16="http://schemas.microsoft.com/office/drawing/2014/main" id="{0EFA592C-20B3-7477-1786-F774C1D61D79}"/>
              </a:ext>
            </a:extLst>
          </p:cNvPr>
          <p:cNvSpPr/>
          <p:nvPr>
            <p:custDataLst>
              <p:tags r:id="rId18"/>
            </p:custDataLst>
          </p:nvPr>
        </p:nvSpPr>
        <p:spPr bwMode="auto">
          <a:xfrm>
            <a:off x="10728325" y="5494338"/>
            <a:ext cx="142875" cy="106363"/>
          </a:xfrm>
          <a:prstGeom prst="rect">
            <a:avLst/>
          </a:prstGeom>
          <a:solidFill>
            <a:schemeClr val="accent6"/>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84" name="Text Placeholder 2">
            <a:extLst>
              <a:ext uri="{FF2B5EF4-FFF2-40B4-BE49-F238E27FC236}">
                <a16:creationId xmlns:a16="http://schemas.microsoft.com/office/drawing/2014/main" id="{2DAB6641-9C06-5AF2-A142-C8979019EA17}"/>
              </a:ext>
            </a:extLst>
          </p:cNvPr>
          <p:cNvSpPr>
            <a:spLocks noGrp="1"/>
          </p:cNvSpPr>
          <p:nvPr>
            <p:custDataLst>
              <p:tags r:id="rId19"/>
            </p:custDataLst>
          </p:nvPr>
        </p:nvSpPr>
        <p:spPr bwMode="auto">
          <a:xfrm>
            <a:off x="10922000" y="5316538"/>
            <a:ext cx="6556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A1A15CAE-6F9D-4148-896F-885CD02F6176}" type="datetime'''''''P''''''u''''''lp ''&amp; ''P''''''''a''''''p''''''''''er'''">
              <a:rPr lang="en-US" altLang="en-US" sz="800" smtClean="0"/>
              <a:pPr marL="0" indent="0">
                <a:spcBef>
                  <a:spcPct val="0"/>
                </a:spcBef>
                <a:spcAft>
                  <a:spcPct val="0"/>
                </a:spcAft>
                <a:buNone/>
              </a:pPr>
              <a:t>Pulp &amp; Paper</a:t>
            </a:fld>
            <a:endParaRPr lang="en-US" sz="800" noProof="0"/>
          </a:p>
        </p:txBody>
      </p:sp>
      <p:sp>
        <p:nvSpPr>
          <p:cNvPr id="86" name="Text Placeholder 2">
            <a:extLst>
              <a:ext uri="{FF2B5EF4-FFF2-40B4-BE49-F238E27FC236}">
                <a16:creationId xmlns:a16="http://schemas.microsoft.com/office/drawing/2014/main" id="{3493DF8D-4456-769D-DAB5-ABC866B4F86E}"/>
              </a:ext>
            </a:extLst>
          </p:cNvPr>
          <p:cNvSpPr>
            <a:spLocks noGrp="1"/>
          </p:cNvSpPr>
          <p:nvPr>
            <p:custDataLst>
              <p:tags r:id="rId20"/>
            </p:custDataLst>
          </p:nvPr>
        </p:nvSpPr>
        <p:spPr bwMode="auto">
          <a:xfrm>
            <a:off x="10922000" y="4624388"/>
            <a:ext cx="9239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E693866B-46B1-46EA-839F-A05185F387EB}" type="datetime'''M''''''''''un''''i''''''c''i''p''al'''' ser''''''v''ice''s'">
              <a:rPr lang="en-GB" altLang="en-US" sz="800" smtClean="0"/>
              <a:pPr marL="0" indent="0">
                <a:spcBef>
                  <a:spcPct val="0"/>
                </a:spcBef>
                <a:spcAft>
                  <a:spcPct val="0"/>
                </a:spcAft>
                <a:buNone/>
              </a:pPr>
              <a:t>Municipal services</a:t>
            </a:fld>
            <a:endParaRPr lang="en-US" sz="800" noProof="0"/>
          </a:p>
        </p:txBody>
      </p:sp>
      <p:sp>
        <p:nvSpPr>
          <p:cNvPr id="87" name="Text Placeholder 2">
            <a:extLst>
              <a:ext uri="{FF2B5EF4-FFF2-40B4-BE49-F238E27FC236}">
                <a16:creationId xmlns:a16="http://schemas.microsoft.com/office/drawing/2014/main" id="{CBF63E4A-3EB9-A9A4-BD4B-0C20FBB8CB3A}"/>
              </a:ext>
            </a:extLst>
          </p:cNvPr>
          <p:cNvSpPr>
            <a:spLocks noGrp="1"/>
          </p:cNvSpPr>
          <p:nvPr>
            <p:custDataLst>
              <p:tags r:id="rId21"/>
            </p:custDataLst>
          </p:nvPr>
        </p:nvSpPr>
        <p:spPr bwMode="auto">
          <a:xfrm>
            <a:off x="10922000" y="4797425"/>
            <a:ext cx="46513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DD6B4AF9-B334-4368-A7E9-02AD5779CBCF}" type="datetime'''''''''''''C''h''''''''''''''''''em''ic''''''''a''l'''''">
              <a:rPr lang="en-US" altLang="en-US" sz="800" smtClean="0"/>
              <a:pPr marL="0" indent="0">
                <a:spcBef>
                  <a:spcPct val="0"/>
                </a:spcBef>
                <a:spcAft>
                  <a:spcPct val="0"/>
                </a:spcAft>
                <a:buNone/>
              </a:pPr>
              <a:t>Chemical</a:t>
            </a:fld>
            <a:endParaRPr lang="en-US" sz="800" noProof="0"/>
          </a:p>
        </p:txBody>
      </p:sp>
      <p:sp>
        <p:nvSpPr>
          <p:cNvPr id="85" name="Text Placeholder 2">
            <a:extLst>
              <a:ext uri="{FF2B5EF4-FFF2-40B4-BE49-F238E27FC236}">
                <a16:creationId xmlns:a16="http://schemas.microsoft.com/office/drawing/2014/main" id="{26831C2E-2C91-1609-273B-87023864BFD0}"/>
              </a:ext>
            </a:extLst>
          </p:cNvPr>
          <p:cNvSpPr>
            <a:spLocks noGrp="1"/>
          </p:cNvSpPr>
          <p:nvPr>
            <p:custDataLst>
              <p:tags r:id="rId22"/>
            </p:custDataLst>
          </p:nvPr>
        </p:nvSpPr>
        <p:spPr bwMode="auto">
          <a:xfrm>
            <a:off x="10922000" y="4970463"/>
            <a:ext cx="8651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574DCC3D-B509-437C-A7B8-171F94FC81C3}" type="datetime'''''''''F''oo''d'''''''' &amp; b''''''''''''''evera''g''''''''''e'">
              <a:rPr lang="en-US" altLang="en-US" sz="800" smtClean="0"/>
              <a:pPr marL="0" indent="0">
                <a:spcBef>
                  <a:spcPct val="0"/>
                </a:spcBef>
                <a:spcAft>
                  <a:spcPct val="0"/>
                </a:spcAft>
                <a:buNone/>
              </a:pPr>
              <a:t>Food &amp; beverage</a:t>
            </a:fld>
            <a:endParaRPr lang="en-US" sz="800" noProof="0"/>
          </a:p>
        </p:txBody>
      </p:sp>
      <p:sp>
        <p:nvSpPr>
          <p:cNvPr id="96" name="Text Placeholder 2">
            <a:extLst>
              <a:ext uri="{FF2B5EF4-FFF2-40B4-BE49-F238E27FC236}">
                <a16:creationId xmlns:a16="http://schemas.microsoft.com/office/drawing/2014/main" id="{10939ECD-8502-5682-EB24-6C1725547131}"/>
              </a:ext>
            </a:extLst>
          </p:cNvPr>
          <p:cNvSpPr>
            <a:spLocks noGrp="1"/>
          </p:cNvSpPr>
          <p:nvPr>
            <p:custDataLst>
              <p:tags r:id="rId23"/>
            </p:custDataLst>
          </p:nvPr>
        </p:nvSpPr>
        <p:spPr bwMode="auto">
          <a:xfrm>
            <a:off x="10922000" y="5489575"/>
            <a:ext cx="5461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5B1C9236-2C4C-4C16-A4E1-388697F8D912}" type="datetime'H''ea''''lt''h''c''''''''''''''''''a''''''''''r''''''''''e'">
              <a:rPr lang="en-US" altLang="en-US" sz="800" smtClean="0"/>
              <a:pPr marL="0" indent="0">
                <a:spcBef>
                  <a:spcPct val="0"/>
                </a:spcBef>
                <a:spcAft>
                  <a:spcPct val="0"/>
                </a:spcAft>
                <a:buNone/>
              </a:pPr>
              <a:t>Healthcare</a:t>
            </a:fld>
            <a:endParaRPr lang="en-US" sz="800" noProof="0"/>
          </a:p>
        </p:txBody>
      </p:sp>
      <p:sp>
        <p:nvSpPr>
          <p:cNvPr id="95" name="Text Placeholder 2">
            <a:extLst>
              <a:ext uri="{FF2B5EF4-FFF2-40B4-BE49-F238E27FC236}">
                <a16:creationId xmlns:a16="http://schemas.microsoft.com/office/drawing/2014/main" id="{B78D2F18-6693-7A0E-43E7-5B2247245C47}"/>
              </a:ext>
            </a:extLst>
          </p:cNvPr>
          <p:cNvSpPr>
            <a:spLocks noGrp="1"/>
          </p:cNvSpPr>
          <p:nvPr>
            <p:custDataLst>
              <p:tags r:id="rId24"/>
            </p:custDataLst>
          </p:nvPr>
        </p:nvSpPr>
        <p:spPr bwMode="auto">
          <a:xfrm>
            <a:off x="10922000" y="5143500"/>
            <a:ext cx="4762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2AA9D3EC-BD93-4C0A-BEC8-AC43C12964B2}" type="datetime'''''O''''''''''''''''''''''i''l'''' ''''''&amp; ''''Ga''''s'">
              <a:rPr lang="en-US" altLang="en-US" sz="800" smtClean="0"/>
              <a:pPr marL="0" indent="0">
                <a:spcBef>
                  <a:spcPct val="0"/>
                </a:spcBef>
                <a:spcAft>
                  <a:spcPct val="0"/>
                </a:spcAft>
                <a:buNone/>
              </a:pPr>
              <a:t>Oil &amp; Gas</a:t>
            </a:fld>
            <a:endParaRPr lang="en-US" sz="800" noProof="0"/>
          </a:p>
        </p:txBody>
      </p:sp>
      <p:sp>
        <p:nvSpPr>
          <p:cNvPr id="97" name="Text Placeholder 2">
            <a:extLst>
              <a:ext uri="{FF2B5EF4-FFF2-40B4-BE49-F238E27FC236}">
                <a16:creationId xmlns:a16="http://schemas.microsoft.com/office/drawing/2014/main" id="{BE83AE4E-61BE-244B-0004-4DB0DF9606D7}"/>
              </a:ext>
            </a:extLst>
          </p:cNvPr>
          <p:cNvSpPr>
            <a:spLocks noGrp="1"/>
          </p:cNvSpPr>
          <p:nvPr>
            <p:custDataLst>
              <p:tags r:id="rId25"/>
            </p:custDataLst>
          </p:nvPr>
        </p:nvSpPr>
        <p:spPr bwMode="auto">
          <a:xfrm>
            <a:off x="10922000" y="5662613"/>
            <a:ext cx="82232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spcBef>
                <a:spcPct val="0"/>
              </a:spcBef>
              <a:spcAft>
                <a:spcPct val="0"/>
              </a:spcAft>
              <a:buNone/>
            </a:pPr>
            <a:fld id="{76AA5C33-C9FD-4419-80ED-003A53C9943A}" type="datetime'O''th''e''r'' i''''n''du''''''s''t''''r''ie''''''''''s'''''''">
              <a:rPr lang="en-US" altLang="en-US" sz="800" smtClean="0"/>
              <a:pPr marL="0" indent="0">
                <a:spcBef>
                  <a:spcPct val="0"/>
                </a:spcBef>
                <a:spcAft>
                  <a:spcPct val="0"/>
                </a:spcAft>
                <a:buNone/>
              </a:pPr>
              <a:t>Other industries</a:t>
            </a:fld>
            <a:endParaRPr lang="en-US" sz="800" noProof="0"/>
          </a:p>
        </p:txBody>
      </p:sp>
      <p:sp>
        <p:nvSpPr>
          <p:cNvPr id="99" name="TextBox 98">
            <a:extLst>
              <a:ext uri="{FF2B5EF4-FFF2-40B4-BE49-F238E27FC236}">
                <a16:creationId xmlns:a16="http://schemas.microsoft.com/office/drawing/2014/main" id="{97F24B69-05A4-BC65-A93F-E643A1D88020}"/>
              </a:ext>
            </a:extLst>
          </p:cNvPr>
          <p:cNvSpPr txBox="1"/>
          <p:nvPr/>
        </p:nvSpPr>
        <p:spPr>
          <a:xfrm>
            <a:off x="7022589" y="5942013"/>
            <a:ext cx="1514475" cy="307777"/>
          </a:xfrm>
          <a:prstGeom prst="rect">
            <a:avLst/>
          </a:prstGeom>
          <a:noFill/>
        </p:spPr>
        <p:txBody>
          <a:bodyPr wrap="square" lIns="0" tIns="0" rIns="0" bIns="0" rtlCol="0">
            <a:spAutoFit/>
          </a:bodyPr>
          <a:lstStyle/>
          <a:p>
            <a:pPr algn="ctr"/>
            <a:r>
              <a:rPr lang="da-DK" sz="1000" b="1"/>
              <a:t>Regionale markedsandele 2022</a:t>
            </a:r>
          </a:p>
        </p:txBody>
      </p:sp>
      <p:sp>
        <p:nvSpPr>
          <p:cNvPr id="100" name="TextBox 99">
            <a:extLst>
              <a:ext uri="{FF2B5EF4-FFF2-40B4-BE49-F238E27FC236}">
                <a16:creationId xmlns:a16="http://schemas.microsoft.com/office/drawing/2014/main" id="{CB9BE70F-7836-437E-ADB1-5787E49E1187}"/>
              </a:ext>
            </a:extLst>
          </p:cNvPr>
          <p:cNvSpPr txBox="1"/>
          <p:nvPr/>
        </p:nvSpPr>
        <p:spPr>
          <a:xfrm>
            <a:off x="8990013" y="5942013"/>
            <a:ext cx="1514475" cy="307777"/>
          </a:xfrm>
          <a:prstGeom prst="rect">
            <a:avLst/>
          </a:prstGeom>
          <a:noFill/>
        </p:spPr>
        <p:txBody>
          <a:bodyPr wrap="square" lIns="0" tIns="0" rIns="0" bIns="0" rtlCol="0">
            <a:spAutoFit/>
          </a:bodyPr>
          <a:lstStyle/>
          <a:p>
            <a:pPr algn="ctr"/>
            <a:r>
              <a:rPr lang="da-DK" sz="1000" b="1"/>
              <a:t>Markedsfordeling på domæner</a:t>
            </a:r>
          </a:p>
        </p:txBody>
      </p:sp>
      <p:sp>
        <p:nvSpPr>
          <p:cNvPr id="12" name="TextBox 11">
            <a:extLst>
              <a:ext uri="{FF2B5EF4-FFF2-40B4-BE49-F238E27FC236}">
                <a16:creationId xmlns:a16="http://schemas.microsoft.com/office/drawing/2014/main" id="{8E94B6BE-66EC-BBDF-AB30-403D57B484EF}"/>
              </a:ext>
            </a:extLst>
          </p:cNvPr>
          <p:cNvSpPr txBox="1"/>
          <p:nvPr/>
        </p:nvSpPr>
        <p:spPr>
          <a:xfrm>
            <a:off x="5051263" y="4357411"/>
            <a:ext cx="658916" cy="153888"/>
          </a:xfrm>
          <a:prstGeom prst="rect">
            <a:avLst/>
          </a:prstGeom>
          <a:noFill/>
        </p:spPr>
        <p:txBody>
          <a:bodyPr wrap="square" lIns="0" tIns="0" rIns="0" bIns="0" rtlCol="0">
            <a:spAutoFit/>
          </a:bodyPr>
          <a:lstStyle/>
          <a:p>
            <a:pPr algn="ctr"/>
            <a:r>
              <a:rPr lang="da-DK" sz="1000">
                <a:solidFill>
                  <a:schemeClr val="tx2"/>
                </a:solidFill>
              </a:rPr>
              <a:t>Afrika</a:t>
            </a:r>
          </a:p>
        </p:txBody>
      </p:sp>
      <p:sp>
        <p:nvSpPr>
          <p:cNvPr id="13" name="TextBox 12">
            <a:extLst>
              <a:ext uri="{FF2B5EF4-FFF2-40B4-BE49-F238E27FC236}">
                <a16:creationId xmlns:a16="http://schemas.microsoft.com/office/drawing/2014/main" id="{9646EE52-CC5D-087E-BBB9-7DADB258ED18}"/>
              </a:ext>
            </a:extLst>
          </p:cNvPr>
          <p:cNvSpPr txBox="1"/>
          <p:nvPr/>
        </p:nvSpPr>
        <p:spPr>
          <a:xfrm>
            <a:off x="5051263" y="2236909"/>
            <a:ext cx="658916" cy="153888"/>
          </a:xfrm>
          <a:prstGeom prst="rect">
            <a:avLst/>
          </a:prstGeom>
          <a:noFill/>
        </p:spPr>
        <p:txBody>
          <a:bodyPr wrap="square" lIns="0" tIns="0" rIns="0" bIns="0" rtlCol="0">
            <a:spAutoFit/>
          </a:bodyPr>
          <a:lstStyle/>
          <a:p>
            <a:pPr algn="ctr"/>
            <a:r>
              <a:rPr lang="da-DK" sz="1000">
                <a:solidFill>
                  <a:schemeClr val="tx2"/>
                </a:solidFill>
              </a:rPr>
              <a:t>Asien</a:t>
            </a:r>
          </a:p>
        </p:txBody>
      </p:sp>
      <p:sp>
        <p:nvSpPr>
          <p:cNvPr id="14" name="TextBox 13">
            <a:extLst>
              <a:ext uri="{FF2B5EF4-FFF2-40B4-BE49-F238E27FC236}">
                <a16:creationId xmlns:a16="http://schemas.microsoft.com/office/drawing/2014/main" id="{8A3C7731-C35A-A190-B177-657B7269B5CC}"/>
              </a:ext>
            </a:extLst>
          </p:cNvPr>
          <p:cNvSpPr txBox="1"/>
          <p:nvPr/>
        </p:nvSpPr>
        <p:spPr>
          <a:xfrm>
            <a:off x="2405134" y="2236909"/>
            <a:ext cx="658916" cy="153888"/>
          </a:xfrm>
          <a:prstGeom prst="rect">
            <a:avLst/>
          </a:prstGeom>
          <a:noFill/>
        </p:spPr>
        <p:txBody>
          <a:bodyPr wrap="square" lIns="0" tIns="0" rIns="0" bIns="0" rtlCol="0">
            <a:spAutoFit/>
          </a:bodyPr>
          <a:lstStyle/>
          <a:p>
            <a:pPr algn="ctr"/>
            <a:r>
              <a:rPr lang="da-DK" sz="1000">
                <a:solidFill>
                  <a:schemeClr val="tx2"/>
                </a:solidFill>
              </a:rPr>
              <a:t>Europa</a:t>
            </a:r>
          </a:p>
        </p:txBody>
      </p:sp>
      <p:sp>
        <p:nvSpPr>
          <p:cNvPr id="15" name="TextBox 14">
            <a:extLst>
              <a:ext uri="{FF2B5EF4-FFF2-40B4-BE49-F238E27FC236}">
                <a16:creationId xmlns:a16="http://schemas.microsoft.com/office/drawing/2014/main" id="{BD17CF62-6DB0-82D0-E45F-A57EA1B3D885}"/>
              </a:ext>
            </a:extLst>
          </p:cNvPr>
          <p:cNvSpPr txBox="1"/>
          <p:nvPr/>
        </p:nvSpPr>
        <p:spPr>
          <a:xfrm>
            <a:off x="2297009" y="4357411"/>
            <a:ext cx="658916" cy="153888"/>
          </a:xfrm>
          <a:prstGeom prst="rect">
            <a:avLst/>
          </a:prstGeom>
          <a:noFill/>
        </p:spPr>
        <p:txBody>
          <a:bodyPr wrap="square" lIns="0" tIns="0" rIns="0" bIns="0" rtlCol="0">
            <a:spAutoFit/>
          </a:bodyPr>
          <a:lstStyle/>
          <a:p>
            <a:pPr algn="ctr"/>
            <a:r>
              <a:rPr lang="da-DK" sz="1000">
                <a:solidFill>
                  <a:schemeClr val="tx2"/>
                </a:solidFill>
              </a:rPr>
              <a:t>US</a:t>
            </a:r>
          </a:p>
        </p:txBody>
      </p:sp>
    </p:spTree>
    <p:extLst>
      <p:ext uri="{BB962C8B-B14F-4D97-AF65-F5344CB8AC3E}">
        <p14:creationId xmlns:p14="http://schemas.microsoft.com/office/powerpoint/2010/main" val="50847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1B71681-C3F5-A183-1F75-50B0AE8886AC}"/>
              </a:ext>
            </a:extLst>
          </p:cNvPr>
          <p:cNvGraphicFramePr>
            <a:graphicFrameLocks noChangeAspect="1"/>
          </p:cNvGraphicFramePr>
          <p:nvPr>
            <p:custDataLst>
              <p:tags r:id="rId1"/>
            </p:custDataLst>
            <p:extLst>
              <p:ext uri="{D42A27DB-BD31-4B8C-83A1-F6EECF244321}">
                <p14:modId xmlns:p14="http://schemas.microsoft.com/office/powerpoint/2010/main" val="175764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63" imgH="463" progId="TCLayout.ActiveDocument.1">
                  <p:embed/>
                </p:oleObj>
              </mc:Choice>
              <mc:Fallback>
                <p:oleObj name="think-cell Slide" r:id="rId20" imgW="463" imgH="463" progId="TCLayout.ActiveDocument.1">
                  <p:embed/>
                  <p:pic>
                    <p:nvPicPr>
                      <p:cNvPr id="10" name="Object 9" hidden="1">
                        <a:extLst>
                          <a:ext uri="{FF2B5EF4-FFF2-40B4-BE49-F238E27FC236}">
                            <a16:creationId xmlns:a16="http://schemas.microsoft.com/office/drawing/2014/main" id="{B1B71681-C3F5-A183-1F75-50B0AE8886AC}"/>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57" name="Rectangle 256">
            <a:extLst>
              <a:ext uri="{FF2B5EF4-FFF2-40B4-BE49-F238E27FC236}">
                <a16:creationId xmlns:a16="http://schemas.microsoft.com/office/drawing/2014/main" id="{C7067476-0753-FA35-EF85-83819E558668}"/>
              </a:ext>
            </a:extLst>
          </p:cNvPr>
          <p:cNvSpPr/>
          <p:nvPr/>
        </p:nvSpPr>
        <p:spPr>
          <a:xfrm>
            <a:off x="6216650" y="4394200"/>
            <a:ext cx="5614988" cy="173196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r>
              <a:rPr lang="en-US" sz="1000" noProof="0">
                <a:solidFill>
                  <a:srgbClr val="000000"/>
                </a:solidFill>
              </a:rPr>
              <a:t>	</a:t>
            </a:r>
            <a:endParaRPr lang="en-US" sz="2000" noProof="0">
              <a:solidFill>
                <a:srgbClr val="000000"/>
              </a:solidFill>
            </a:endParaRPr>
          </a:p>
        </p:txBody>
      </p:sp>
      <p:sp>
        <p:nvSpPr>
          <p:cNvPr id="8" name="Content Placeholder 7">
            <a:extLst>
              <a:ext uri="{FF2B5EF4-FFF2-40B4-BE49-F238E27FC236}">
                <a16:creationId xmlns:a16="http://schemas.microsoft.com/office/drawing/2014/main" id="{554179F7-0396-AB40-E87E-D70FF6E74215}"/>
              </a:ext>
            </a:extLst>
          </p:cNvPr>
          <p:cNvSpPr>
            <a:spLocks noGrp="1"/>
          </p:cNvSpPr>
          <p:nvPr>
            <p:ph idx="1"/>
          </p:nvPr>
        </p:nvSpPr>
        <p:spPr/>
        <p:txBody>
          <a:bodyPr/>
          <a:lstStyle/>
          <a:p>
            <a:pPr marL="0" indent="0">
              <a:buNone/>
            </a:pPr>
            <a:r>
              <a:rPr lang="da-DK" sz="1050" b="1" dirty="0"/>
              <a:t>DANSKE EKSPORTAMBITIONER</a:t>
            </a:r>
          </a:p>
          <a:p>
            <a:pPr marL="0" indent="0">
              <a:buNone/>
            </a:pPr>
            <a:r>
              <a:rPr lang="da-DK" sz="1050" dirty="0"/>
              <a:t>I Danmark har Udenrigsministeriet, Erhvervsministeriet, Miljøministeriet og repræsentanter fra vandbranchen lanceret en eksportstrategi for vand i november 2021. Ambitionen er, at Danmark skal forblive et foregangsland på vandområdet, og at Danmark skal udnytte styrkepositioner til øget eksport og dermed øget bidrag til at løse verdens vand og klimatilpasningsproblemer via </a:t>
            </a:r>
            <a:r>
              <a:rPr lang="da-DK" sz="1050" dirty="0">
                <a:solidFill>
                  <a:schemeClr val="tx2"/>
                </a:solidFill>
              </a:rPr>
              <a:t>fordobling af totale eksport </a:t>
            </a:r>
            <a:r>
              <a:rPr lang="da-DK" sz="1050" dirty="0"/>
              <a:t>fra ca. 20 mia. kr. i 2019 til 40 mia. kr. i 2030. </a:t>
            </a:r>
          </a:p>
          <a:p>
            <a:pPr marL="0" indent="0">
              <a:buNone/>
            </a:pPr>
            <a:r>
              <a:rPr lang="da-DK" sz="1050" dirty="0"/>
              <a:t>Som en del af arbejdet med at realisere visionen er region Midtjylland udpeget til at være </a:t>
            </a:r>
            <a:r>
              <a:rPr lang="da-DK" sz="1050" dirty="0">
                <a:solidFill>
                  <a:schemeClr val="tx2"/>
                </a:solidFill>
              </a:rPr>
              <a:t>erhvervsfyrtårn for vandteknologi</a:t>
            </a:r>
            <a:r>
              <a:rPr lang="da-DK" sz="1050" dirty="0"/>
              <a:t>, og som en del dette anbefales det at etablere storskala test- og demonstrationsfaciliteter, der kan være omdrejningspunkt for erhvervsfyrtårnet. </a:t>
            </a:r>
          </a:p>
          <a:p>
            <a:pPr marL="0" indent="0">
              <a:buNone/>
            </a:pPr>
            <a:endParaRPr lang="da-DK" sz="1050" dirty="0"/>
          </a:p>
          <a:p>
            <a:pPr marL="0" indent="0">
              <a:buNone/>
            </a:pPr>
            <a:r>
              <a:rPr lang="da-DK" sz="1050" dirty="0"/>
              <a:t>”</a:t>
            </a:r>
            <a:r>
              <a:rPr lang="da-DK" sz="1050" i="1" dirty="0"/>
              <a:t>Visionen er, at vi via et nationalt knudepunkt i Midtjylland udbygger Danmarks position som verdensførende indenfor innovative, bæredygtige og effektive vandteknologiske løsninger, og derved bidrager til at fremme den grønne omstilling både lokalt, nationalt og globalt</a:t>
            </a:r>
            <a:r>
              <a:rPr lang="da-DK" sz="1050" dirty="0"/>
              <a:t>.” </a:t>
            </a:r>
          </a:p>
          <a:p>
            <a:pPr marL="0" indent="0">
              <a:buNone/>
            </a:pPr>
            <a:r>
              <a:rPr lang="da-DK" sz="1050" dirty="0"/>
              <a:t>– Ulrik </a:t>
            </a:r>
            <a:r>
              <a:rPr lang="da-DK" sz="1050" dirty="0" err="1"/>
              <a:t>Gernov</a:t>
            </a:r>
            <a:r>
              <a:rPr lang="da-DK" sz="1050" dirty="0"/>
              <a:t>, COO i Grundfos og formand for Erhvervsfyrtårnets styrekomite</a:t>
            </a:r>
          </a:p>
          <a:p>
            <a:pPr marL="0" indent="0">
              <a:buNone/>
            </a:pPr>
            <a:endParaRPr lang="da-DK" sz="1050" dirty="0"/>
          </a:p>
          <a:p>
            <a:pPr marL="0" indent="0">
              <a:buNone/>
            </a:pPr>
            <a:endParaRPr lang="da-DK" sz="1050" dirty="0"/>
          </a:p>
        </p:txBody>
      </p:sp>
      <p:sp>
        <p:nvSpPr>
          <p:cNvPr id="9" name="Content Placeholder 8">
            <a:extLst>
              <a:ext uri="{FF2B5EF4-FFF2-40B4-BE49-F238E27FC236}">
                <a16:creationId xmlns:a16="http://schemas.microsoft.com/office/drawing/2014/main" id="{60D93EB6-41E4-1B4F-C8DD-A255E4D5705A}"/>
              </a:ext>
            </a:extLst>
          </p:cNvPr>
          <p:cNvSpPr>
            <a:spLocks noGrp="1"/>
          </p:cNvSpPr>
          <p:nvPr>
            <p:ph sz="half" idx="2"/>
          </p:nvPr>
        </p:nvSpPr>
        <p:spPr/>
        <p:txBody>
          <a:bodyPr/>
          <a:lstStyle/>
          <a:p>
            <a:pPr marL="0" indent="0">
              <a:buNone/>
            </a:pPr>
            <a:r>
              <a:rPr lang="da-DK" sz="1050" b="1" dirty="0"/>
              <a:t>DEN SAMLEDE DANSKE EKSPORT AF VANDTEKNOLOGI (VARE OG SERVICEEKSPORT)</a:t>
            </a:r>
          </a:p>
          <a:p>
            <a:pPr marL="0" indent="0">
              <a:buNone/>
            </a:pPr>
            <a:r>
              <a:rPr lang="da-DK" sz="1050" dirty="0"/>
              <a:t>Den samlede danske eksport af vandteknologi har været stigende siden 2017 fra 18,8 mia. kr. til 23,7 mia. kr. i 2021. Det svarer til en </a:t>
            </a:r>
            <a:r>
              <a:rPr lang="da-DK" sz="1050" dirty="0" err="1"/>
              <a:t>gns</a:t>
            </a:r>
            <a:r>
              <a:rPr lang="da-DK" sz="1050" dirty="0"/>
              <a:t>. årlig vækst på ca. 6 % om året i periode. </a:t>
            </a:r>
          </a:p>
          <a:p>
            <a:pPr marL="0" indent="0">
              <a:buNone/>
            </a:pPr>
            <a:r>
              <a:rPr lang="da-DK" sz="1050" dirty="0"/>
              <a:t>Af den samlede eksport i 2021 går næsten 20 % til de to største eksportmarkeder, som er Tyskland og Kina. Tyskland var i 2015 og er også i 2021 det største danske eksportmarked, med en samlet eksport på ca. 2,3 mia. kr. i 2021. Fra 2015 til 2021 er eksporten til det tyske markedet vokset med 27 %.  </a:t>
            </a:r>
          </a:p>
          <a:p>
            <a:pPr marL="0" indent="0">
              <a:buNone/>
            </a:pPr>
            <a:r>
              <a:rPr lang="da-DK" sz="1050" dirty="0"/>
              <a:t>Kina var 5. største eksportmarked for Danmark i 2015, mens det i 2021 er 2. </a:t>
            </a:r>
            <a:r>
              <a:rPr lang="da-DK" sz="1050"/>
              <a:t>største eksportmarked. </a:t>
            </a:r>
            <a:r>
              <a:rPr lang="da-DK" sz="1050" dirty="0"/>
              <a:t>Fra 2015 til 2021 er eksporten til det kinesiske markedet vokset med 123 %.</a:t>
            </a:r>
          </a:p>
        </p:txBody>
      </p:sp>
      <p:sp>
        <p:nvSpPr>
          <p:cNvPr id="2" name="Footer Placeholder 1">
            <a:extLst>
              <a:ext uri="{FF2B5EF4-FFF2-40B4-BE49-F238E27FC236}">
                <a16:creationId xmlns:a16="http://schemas.microsoft.com/office/drawing/2014/main" id="{210D87A8-0407-3466-1BB1-DE7593E7813B}"/>
              </a:ext>
            </a:extLst>
          </p:cNvPr>
          <p:cNvSpPr>
            <a:spLocks noGrp="1"/>
          </p:cNvSpPr>
          <p:nvPr>
            <p:ph type="ftr" sz="quarter" idx="11"/>
          </p:nvPr>
        </p:nvSpPr>
        <p:spPr>
          <a:xfrm>
            <a:off x="358800" y="6603721"/>
            <a:ext cx="11360450" cy="231251"/>
          </a:xfrm>
        </p:spPr>
        <p:txBody>
          <a:bodyPr numCol="1"/>
          <a:lstStyle/>
          <a:p>
            <a:r>
              <a:rPr lang="en-GB" sz="600" b="1" err="1">
                <a:solidFill>
                  <a:schemeClr val="tx1"/>
                </a:solidFill>
              </a:rPr>
              <a:t>Kilder</a:t>
            </a:r>
            <a:endParaRPr lang="en-GB" sz="600">
              <a:solidFill>
                <a:schemeClr val="tx1"/>
              </a:solidFill>
            </a:endParaRPr>
          </a:p>
          <a:p>
            <a:r>
              <a:rPr lang="en-GB" sz="600" err="1">
                <a:solidFill>
                  <a:schemeClr val="tx1"/>
                </a:solidFill>
              </a:rPr>
              <a:t>Eksport</a:t>
            </a:r>
            <a:r>
              <a:rPr lang="en-GB" sz="600">
                <a:solidFill>
                  <a:schemeClr val="tx1"/>
                </a:solidFill>
              </a:rPr>
              <a:t> </a:t>
            </a:r>
            <a:r>
              <a:rPr lang="en-GB" sz="600" err="1">
                <a:solidFill>
                  <a:schemeClr val="tx1"/>
                </a:solidFill>
              </a:rPr>
              <a:t>af</a:t>
            </a:r>
            <a:r>
              <a:rPr lang="en-GB" sz="600">
                <a:solidFill>
                  <a:schemeClr val="tx1"/>
                </a:solidFill>
              </a:rPr>
              <a:t> </a:t>
            </a:r>
            <a:r>
              <a:rPr lang="en-GB" sz="600" err="1">
                <a:solidFill>
                  <a:schemeClr val="tx1"/>
                </a:solidFill>
              </a:rPr>
              <a:t>vandteknologi</a:t>
            </a:r>
            <a:r>
              <a:rPr lang="en-GB" sz="600">
                <a:solidFill>
                  <a:schemeClr val="tx1"/>
                </a:solidFill>
              </a:rPr>
              <a:t> 2021. </a:t>
            </a:r>
            <a:r>
              <a:rPr lang="en-GB" sz="600" err="1">
                <a:solidFill>
                  <a:schemeClr val="tx1"/>
                </a:solidFill>
              </a:rPr>
              <a:t>Udgivet</a:t>
            </a:r>
            <a:r>
              <a:rPr lang="en-GB" sz="600">
                <a:solidFill>
                  <a:schemeClr val="tx1"/>
                </a:solidFill>
              </a:rPr>
              <a:t> </a:t>
            </a:r>
            <a:r>
              <a:rPr lang="en-GB" sz="600" err="1">
                <a:solidFill>
                  <a:schemeClr val="tx1"/>
                </a:solidFill>
              </a:rPr>
              <a:t>feb.</a:t>
            </a:r>
            <a:r>
              <a:rPr lang="en-GB" sz="600">
                <a:solidFill>
                  <a:schemeClr val="tx1"/>
                </a:solidFill>
              </a:rPr>
              <a:t> 2023 </a:t>
            </a:r>
            <a:r>
              <a:rPr lang="en-GB" sz="600" err="1">
                <a:solidFill>
                  <a:schemeClr val="tx1"/>
                </a:solidFill>
              </a:rPr>
              <a:t>af</a:t>
            </a:r>
            <a:r>
              <a:rPr lang="en-GB" sz="600">
                <a:solidFill>
                  <a:schemeClr val="tx1"/>
                </a:solidFill>
              </a:rPr>
              <a:t> </a:t>
            </a:r>
            <a:r>
              <a:rPr lang="en-GB" sz="600" err="1">
                <a:solidFill>
                  <a:schemeClr val="tx1"/>
                </a:solidFill>
              </a:rPr>
              <a:t>Miljøministeriet</a:t>
            </a:r>
            <a:r>
              <a:rPr lang="en-GB" sz="600">
                <a:solidFill>
                  <a:schemeClr val="tx1"/>
                </a:solidFill>
              </a:rPr>
              <a:t>.</a:t>
            </a:r>
            <a:br>
              <a:rPr lang="en-GB" sz="600">
                <a:solidFill>
                  <a:schemeClr val="tx1"/>
                </a:solidFill>
              </a:rPr>
            </a:br>
            <a:r>
              <a:rPr lang="en-GB" sz="600" err="1">
                <a:solidFill>
                  <a:schemeClr val="tx1"/>
                </a:solidFill>
              </a:rPr>
              <a:t>Eksportstrategi</a:t>
            </a:r>
            <a:r>
              <a:rPr lang="en-GB" sz="600">
                <a:solidFill>
                  <a:schemeClr val="tx1"/>
                </a:solidFill>
              </a:rPr>
              <a:t> for </a:t>
            </a:r>
            <a:r>
              <a:rPr lang="en-GB" sz="600" err="1">
                <a:solidFill>
                  <a:schemeClr val="tx1"/>
                </a:solidFill>
              </a:rPr>
              <a:t>vand</a:t>
            </a:r>
            <a:r>
              <a:rPr lang="en-GB" sz="600">
                <a:solidFill>
                  <a:schemeClr val="tx1"/>
                </a:solidFill>
              </a:rPr>
              <a:t> 2021. </a:t>
            </a:r>
            <a:r>
              <a:rPr lang="en-GB" sz="600" err="1">
                <a:solidFill>
                  <a:schemeClr val="tx1"/>
                </a:solidFill>
              </a:rPr>
              <a:t>Udgivet</a:t>
            </a:r>
            <a:r>
              <a:rPr lang="en-GB" sz="600">
                <a:solidFill>
                  <a:schemeClr val="tx1"/>
                </a:solidFill>
              </a:rPr>
              <a:t> </a:t>
            </a:r>
            <a:r>
              <a:rPr lang="en-GB" sz="600" err="1">
                <a:solidFill>
                  <a:schemeClr val="tx1"/>
                </a:solidFill>
              </a:rPr>
              <a:t>af</a:t>
            </a:r>
            <a:r>
              <a:rPr lang="en-GB" sz="600">
                <a:solidFill>
                  <a:schemeClr val="tx1"/>
                </a:solidFill>
              </a:rPr>
              <a:t> </a:t>
            </a:r>
            <a:r>
              <a:rPr lang="en-GB" sz="600" err="1">
                <a:solidFill>
                  <a:schemeClr val="tx1"/>
                </a:solidFill>
              </a:rPr>
              <a:t>Udenrigsministeriet</a:t>
            </a:r>
            <a:r>
              <a:rPr lang="en-GB" sz="600">
                <a:solidFill>
                  <a:schemeClr val="tx1"/>
                </a:solidFill>
              </a:rPr>
              <a:t>, </a:t>
            </a:r>
            <a:r>
              <a:rPr lang="en-GB" sz="600" err="1">
                <a:solidFill>
                  <a:schemeClr val="tx1"/>
                </a:solidFill>
              </a:rPr>
              <a:t>Miljøministeriet</a:t>
            </a:r>
            <a:r>
              <a:rPr lang="en-GB" sz="600">
                <a:solidFill>
                  <a:schemeClr val="tx1"/>
                </a:solidFill>
              </a:rPr>
              <a:t> </a:t>
            </a:r>
            <a:r>
              <a:rPr lang="en-GB" sz="600" err="1">
                <a:solidFill>
                  <a:schemeClr val="tx1"/>
                </a:solidFill>
              </a:rPr>
              <a:t>og</a:t>
            </a:r>
            <a:r>
              <a:rPr lang="en-GB" sz="600">
                <a:solidFill>
                  <a:schemeClr val="tx1"/>
                </a:solidFill>
              </a:rPr>
              <a:t> </a:t>
            </a:r>
            <a:r>
              <a:rPr lang="en-GB" sz="600" err="1">
                <a:solidFill>
                  <a:schemeClr val="tx1"/>
                </a:solidFill>
              </a:rPr>
              <a:t>Erhvervsministeriet</a:t>
            </a:r>
            <a:endParaRPr lang="en-GB" sz="600">
              <a:solidFill>
                <a:schemeClr val="tx1"/>
              </a:solidFill>
            </a:endParaRPr>
          </a:p>
        </p:txBody>
      </p:sp>
      <p:sp>
        <p:nvSpPr>
          <p:cNvPr id="3" name="Slide Number Placeholder 2">
            <a:extLst>
              <a:ext uri="{FF2B5EF4-FFF2-40B4-BE49-F238E27FC236}">
                <a16:creationId xmlns:a16="http://schemas.microsoft.com/office/drawing/2014/main" id="{A67C25C1-BF90-ADB9-9239-8D3957491349}"/>
              </a:ext>
            </a:extLst>
          </p:cNvPr>
          <p:cNvSpPr>
            <a:spLocks noGrp="1"/>
          </p:cNvSpPr>
          <p:nvPr>
            <p:ph type="sldNum" sz="quarter" idx="12"/>
          </p:nvPr>
        </p:nvSpPr>
        <p:spPr/>
        <p:txBody>
          <a:bodyPr/>
          <a:lstStyle/>
          <a:p>
            <a:fld id="{23AA811B-2EBD-4900-905E-5BE206449611}" type="slidenum">
              <a:rPr lang="en-GB" smtClean="0"/>
              <a:pPr/>
              <a:t>5</a:t>
            </a:fld>
            <a:endParaRPr lang="en-GB"/>
          </a:p>
        </p:txBody>
      </p:sp>
      <p:sp>
        <p:nvSpPr>
          <p:cNvPr id="7" name="Title 6">
            <a:extLst>
              <a:ext uri="{FF2B5EF4-FFF2-40B4-BE49-F238E27FC236}">
                <a16:creationId xmlns:a16="http://schemas.microsoft.com/office/drawing/2014/main" id="{5FD92601-3133-9C7E-8852-0B9E495AD777}"/>
              </a:ext>
            </a:extLst>
          </p:cNvPr>
          <p:cNvSpPr>
            <a:spLocks noGrp="1"/>
          </p:cNvSpPr>
          <p:nvPr>
            <p:ph type="title"/>
          </p:nvPr>
        </p:nvSpPr>
        <p:spPr/>
        <p:txBody>
          <a:bodyPr vert="horz"/>
          <a:lstStyle/>
          <a:p>
            <a:r>
              <a:rPr lang="da-DK"/>
              <a:t>Danmark har ambitioner om fordobling af eksporten frem mod 2030, og det kræver vækst på de store eksportmarkeder</a:t>
            </a:r>
          </a:p>
        </p:txBody>
      </p:sp>
      <p:graphicFrame>
        <p:nvGraphicFramePr>
          <p:cNvPr id="6" name="Chart 5">
            <a:extLst>
              <a:ext uri="{FF2B5EF4-FFF2-40B4-BE49-F238E27FC236}">
                <a16:creationId xmlns:a16="http://schemas.microsoft.com/office/drawing/2014/main" id="{B845041B-407C-957A-4FFA-C4382AFF127F}"/>
              </a:ext>
            </a:extLst>
          </p:cNvPr>
          <p:cNvGraphicFramePr/>
          <p:nvPr>
            <p:custDataLst>
              <p:tags r:id="rId2"/>
            </p:custDataLst>
            <p:extLst>
              <p:ext uri="{D42A27DB-BD31-4B8C-83A1-F6EECF244321}">
                <p14:modId xmlns:p14="http://schemas.microsoft.com/office/powerpoint/2010/main" val="2579323840"/>
              </p:ext>
            </p:extLst>
          </p:nvPr>
        </p:nvGraphicFramePr>
        <p:xfrm>
          <a:off x="6269038" y="4630738"/>
          <a:ext cx="5500687" cy="1212850"/>
        </p:xfrm>
        <a:graphic>
          <a:graphicData uri="http://schemas.openxmlformats.org/drawingml/2006/chart">
            <c:chart xmlns:c="http://schemas.openxmlformats.org/drawingml/2006/chart" xmlns:r="http://schemas.openxmlformats.org/officeDocument/2006/relationships" r:id="rId22"/>
          </a:graphicData>
        </a:graphic>
      </p:graphicFrame>
      <p:sp>
        <p:nvSpPr>
          <p:cNvPr id="61" name="Text Placeholder 2">
            <a:extLst>
              <a:ext uri="{FF2B5EF4-FFF2-40B4-BE49-F238E27FC236}">
                <a16:creationId xmlns:a16="http://schemas.microsoft.com/office/drawing/2014/main" id="{F5809878-21DC-D5CE-BE19-D1ADAE9D3F21}"/>
              </a:ext>
            </a:extLst>
          </p:cNvPr>
          <p:cNvSpPr>
            <a:spLocks noGrp="1"/>
          </p:cNvSpPr>
          <p:nvPr>
            <p:custDataLst>
              <p:tags r:id="rId3"/>
            </p:custDataLst>
          </p:nvPr>
        </p:nvSpPr>
        <p:spPr bwMode="auto">
          <a:xfrm>
            <a:off x="6613525"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7ECE4503-2A33-4082-8752-5DE1286C354D}" type="datetime'''2''''''''''''''''0''''1''''''''''''''''''''''''5'''''''">
              <a:rPr lang="da-DK" altLang="en-US" sz="800" smtClean="0"/>
              <a:pPr marL="0" indent="0" algn="ctr">
                <a:spcBef>
                  <a:spcPct val="0"/>
                </a:spcBef>
                <a:spcAft>
                  <a:spcPct val="0"/>
                </a:spcAft>
                <a:buNone/>
              </a:pPr>
              <a:t>2015</a:t>
            </a:fld>
            <a:endParaRPr lang="da-DK" sz="800" noProof="0"/>
          </a:p>
        </p:txBody>
      </p:sp>
      <p:sp>
        <p:nvSpPr>
          <p:cNvPr id="66" name="Text Placeholder 2">
            <a:extLst>
              <a:ext uri="{FF2B5EF4-FFF2-40B4-BE49-F238E27FC236}">
                <a16:creationId xmlns:a16="http://schemas.microsoft.com/office/drawing/2014/main" id="{755DE641-CBF3-1B8A-0A09-B500A0C34FAE}"/>
              </a:ext>
            </a:extLst>
          </p:cNvPr>
          <p:cNvSpPr>
            <a:spLocks noGrp="1"/>
          </p:cNvSpPr>
          <p:nvPr>
            <p:custDataLst>
              <p:tags r:id="rId4"/>
            </p:custDataLst>
          </p:nvPr>
        </p:nvSpPr>
        <p:spPr bwMode="auto">
          <a:xfrm>
            <a:off x="8205788"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8C89563-EC3C-4845-8438-3B44505E5D35}" type="datetime'''''''''''''''''''''''''''''''''''''''''2''''0''''''''20'">
              <a:rPr lang="da-DK" altLang="en-US" sz="800" smtClean="0"/>
              <a:pPr marL="0" indent="0" algn="ctr">
                <a:spcBef>
                  <a:spcPct val="0"/>
                </a:spcBef>
                <a:spcAft>
                  <a:spcPct val="0"/>
                </a:spcAft>
                <a:buNone/>
              </a:pPr>
              <a:t>2020</a:t>
            </a:fld>
            <a:endParaRPr lang="da-DK" sz="800" noProof="0"/>
          </a:p>
        </p:txBody>
      </p:sp>
      <p:sp>
        <p:nvSpPr>
          <p:cNvPr id="62" name="Text Placeholder 2">
            <a:extLst>
              <a:ext uri="{FF2B5EF4-FFF2-40B4-BE49-F238E27FC236}">
                <a16:creationId xmlns:a16="http://schemas.microsoft.com/office/drawing/2014/main" id="{5112CE0E-6D3D-4B2C-B89F-A77CE77158FE}"/>
              </a:ext>
            </a:extLst>
          </p:cNvPr>
          <p:cNvSpPr>
            <a:spLocks noGrp="1"/>
          </p:cNvSpPr>
          <p:nvPr>
            <p:custDataLst>
              <p:tags r:id="rId5"/>
            </p:custDataLst>
          </p:nvPr>
        </p:nvSpPr>
        <p:spPr bwMode="auto">
          <a:xfrm>
            <a:off x="6931025"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92CCCE7-CAFC-43C3-B5E5-B7BE0A0804EB}" type="datetime'''''''''''''''''''2''0''1''''''''''''''''6'''''''''''">
              <a:rPr lang="da-DK" altLang="en-US" sz="800" smtClean="0"/>
              <a:pPr marL="0" indent="0" algn="ctr">
                <a:spcBef>
                  <a:spcPct val="0"/>
                </a:spcBef>
                <a:spcAft>
                  <a:spcPct val="0"/>
                </a:spcAft>
                <a:buNone/>
              </a:pPr>
              <a:t>2016</a:t>
            </a:fld>
            <a:endParaRPr lang="da-DK" sz="800" noProof="0"/>
          </a:p>
        </p:txBody>
      </p:sp>
      <p:sp>
        <p:nvSpPr>
          <p:cNvPr id="63" name="Text Placeholder 2">
            <a:extLst>
              <a:ext uri="{FF2B5EF4-FFF2-40B4-BE49-F238E27FC236}">
                <a16:creationId xmlns:a16="http://schemas.microsoft.com/office/drawing/2014/main" id="{1967E356-BECD-3C28-7661-E2DB445D7C61}"/>
              </a:ext>
            </a:extLst>
          </p:cNvPr>
          <p:cNvSpPr>
            <a:spLocks noGrp="1"/>
          </p:cNvSpPr>
          <p:nvPr>
            <p:custDataLst>
              <p:tags r:id="rId6"/>
            </p:custDataLst>
          </p:nvPr>
        </p:nvSpPr>
        <p:spPr bwMode="auto">
          <a:xfrm>
            <a:off x="7250113"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014E097-342B-4B18-92A0-1577BA2DB1A1}" type="datetime'''''''''''2''''''''''01''7'''''''''''">
              <a:rPr lang="da-DK" altLang="en-US" sz="800" smtClean="0"/>
              <a:pPr marL="0" indent="0" algn="ctr">
                <a:spcBef>
                  <a:spcPct val="0"/>
                </a:spcBef>
                <a:spcAft>
                  <a:spcPct val="0"/>
                </a:spcAft>
                <a:buNone/>
              </a:pPr>
              <a:t>2017</a:t>
            </a:fld>
            <a:endParaRPr lang="da-DK" sz="800" noProof="0"/>
          </a:p>
        </p:txBody>
      </p:sp>
      <p:sp>
        <p:nvSpPr>
          <p:cNvPr id="64" name="Text Placeholder 2">
            <a:extLst>
              <a:ext uri="{FF2B5EF4-FFF2-40B4-BE49-F238E27FC236}">
                <a16:creationId xmlns:a16="http://schemas.microsoft.com/office/drawing/2014/main" id="{E4DBF609-8493-3E4D-E39E-CAAFEA5BE4DD}"/>
              </a:ext>
            </a:extLst>
          </p:cNvPr>
          <p:cNvSpPr>
            <a:spLocks noGrp="1"/>
          </p:cNvSpPr>
          <p:nvPr>
            <p:custDataLst>
              <p:tags r:id="rId7"/>
            </p:custDataLst>
          </p:nvPr>
        </p:nvSpPr>
        <p:spPr bwMode="auto">
          <a:xfrm>
            <a:off x="7569200"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87AD9C3C-6F7A-4A36-AB62-43A4529D9E20}" type="datetime'''2''0''''1''''''''''''8'''''''''''''''''''''">
              <a:rPr lang="da-DK" altLang="en-US" sz="800" smtClean="0"/>
              <a:pPr marL="0" indent="0" algn="ctr">
                <a:spcBef>
                  <a:spcPct val="0"/>
                </a:spcBef>
                <a:spcAft>
                  <a:spcPct val="0"/>
                </a:spcAft>
                <a:buNone/>
              </a:pPr>
              <a:t>2018</a:t>
            </a:fld>
            <a:endParaRPr lang="da-DK" sz="800" noProof="0"/>
          </a:p>
        </p:txBody>
      </p:sp>
      <p:sp>
        <p:nvSpPr>
          <p:cNvPr id="67" name="Text Placeholder 2">
            <a:extLst>
              <a:ext uri="{FF2B5EF4-FFF2-40B4-BE49-F238E27FC236}">
                <a16:creationId xmlns:a16="http://schemas.microsoft.com/office/drawing/2014/main" id="{1D26C010-F4BB-F0E7-E188-26FC4A467884}"/>
              </a:ext>
            </a:extLst>
          </p:cNvPr>
          <p:cNvSpPr>
            <a:spLocks noGrp="1"/>
          </p:cNvSpPr>
          <p:nvPr>
            <p:custDataLst>
              <p:tags r:id="rId8"/>
            </p:custDataLst>
          </p:nvPr>
        </p:nvSpPr>
        <p:spPr bwMode="auto">
          <a:xfrm>
            <a:off x="8523288"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DC6F1971-110A-46F3-830F-B59ECCCB533D}" type="datetime'''''''''2''0''''''''''''''''''''''''2''''''1'''''''">
              <a:rPr lang="da-DK" altLang="en-US" sz="800" smtClean="0"/>
              <a:pPr marL="0" indent="0" algn="ctr">
                <a:spcBef>
                  <a:spcPct val="0"/>
                </a:spcBef>
                <a:spcAft>
                  <a:spcPct val="0"/>
                </a:spcAft>
                <a:buNone/>
              </a:pPr>
              <a:t>2021</a:t>
            </a:fld>
            <a:endParaRPr lang="da-DK" sz="800" noProof="0"/>
          </a:p>
        </p:txBody>
      </p:sp>
      <p:sp>
        <p:nvSpPr>
          <p:cNvPr id="65" name="Text Placeholder 2">
            <a:extLst>
              <a:ext uri="{FF2B5EF4-FFF2-40B4-BE49-F238E27FC236}">
                <a16:creationId xmlns:a16="http://schemas.microsoft.com/office/drawing/2014/main" id="{E64BCE00-F438-0737-C72C-0FD1E9A6E5A8}"/>
              </a:ext>
            </a:extLst>
          </p:cNvPr>
          <p:cNvSpPr>
            <a:spLocks noGrp="1"/>
          </p:cNvSpPr>
          <p:nvPr>
            <p:custDataLst>
              <p:tags r:id="rId9"/>
            </p:custDataLst>
          </p:nvPr>
        </p:nvSpPr>
        <p:spPr bwMode="auto">
          <a:xfrm>
            <a:off x="7886700"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3780F2F-1CC1-4824-825B-0D2A08831915}" type="datetime'''''2''''''0''''1''9'''''''''''''''''''''''''''''''''''">
              <a:rPr lang="da-DK" altLang="en-US" sz="800" smtClean="0"/>
              <a:pPr marL="0" indent="0" algn="ctr">
                <a:spcBef>
                  <a:spcPct val="0"/>
                </a:spcBef>
                <a:spcAft>
                  <a:spcPct val="0"/>
                </a:spcAft>
                <a:buNone/>
              </a:pPr>
              <a:t>2019</a:t>
            </a:fld>
            <a:endParaRPr lang="da-DK" sz="800" noProof="0"/>
          </a:p>
        </p:txBody>
      </p:sp>
      <p:sp>
        <p:nvSpPr>
          <p:cNvPr id="105" name="Text Placeholder 2">
            <a:extLst>
              <a:ext uri="{FF2B5EF4-FFF2-40B4-BE49-F238E27FC236}">
                <a16:creationId xmlns:a16="http://schemas.microsoft.com/office/drawing/2014/main" id="{89A1E562-86ED-4DC5-2D66-69473EEB2D23}"/>
              </a:ext>
            </a:extLst>
          </p:cNvPr>
          <p:cNvSpPr>
            <a:spLocks noGrp="1"/>
          </p:cNvSpPr>
          <p:nvPr>
            <p:custDataLst>
              <p:tags r:id="rId10"/>
            </p:custDataLst>
          </p:nvPr>
        </p:nvSpPr>
        <p:spPr bwMode="auto">
          <a:xfrm>
            <a:off x="8842375"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3E505BBA-84F2-4F5B-9986-D96F1031C577}" type="datetime'''''''''''''''''''''''''''''''''''2''0''''''''22'''''''">
              <a:rPr lang="da-DK" altLang="en-US" sz="800" smtClean="0"/>
              <a:pPr marL="0" indent="0" algn="ctr">
                <a:spcBef>
                  <a:spcPct val="0"/>
                </a:spcBef>
                <a:spcAft>
                  <a:spcPct val="0"/>
                </a:spcAft>
                <a:buNone/>
              </a:pPr>
              <a:t>2022</a:t>
            </a:fld>
            <a:endParaRPr lang="da-DK" sz="800" noProof="0"/>
          </a:p>
        </p:txBody>
      </p:sp>
      <p:sp>
        <p:nvSpPr>
          <p:cNvPr id="106" name="Text Placeholder 2">
            <a:extLst>
              <a:ext uri="{FF2B5EF4-FFF2-40B4-BE49-F238E27FC236}">
                <a16:creationId xmlns:a16="http://schemas.microsoft.com/office/drawing/2014/main" id="{7607F3A2-B221-943E-7369-46211401A6E0}"/>
              </a:ext>
            </a:extLst>
          </p:cNvPr>
          <p:cNvSpPr>
            <a:spLocks noGrp="1"/>
          </p:cNvSpPr>
          <p:nvPr>
            <p:custDataLst>
              <p:tags r:id="rId11"/>
            </p:custDataLst>
          </p:nvPr>
        </p:nvSpPr>
        <p:spPr bwMode="auto">
          <a:xfrm>
            <a:off x="9161463"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19F145D5-015E-45C5-BA62-EB76D6D9D9CC}" type="datetime'''2''''''''0''2''''''''''''''''''''''''''''''''''''''3'''''">
              <a:rPr lang="da-DK" altLang="en-US" sz="800" smtClean="0"/>
              <a:pPr marL="0" indent="0" algn="ctr">
                <a:spcBef>
                  <a:spcPct val="0"/>
                </a:spcBef>
                <a:spcAft>
                  <a:spcPct val="0"/>
                </a:spcAft>
                <a:buNone/>
              </a:pPr>
              <a:t>2023</a:t>
            </a:fld>
            <a:endParaRPr lang="da-DK" sz="800" noProof="0"/>
          </a:p>
        </p:txBody>
      </p:sp>
      <p:sp>
        <p:nvSpPr>
          <p:cNvPr id="107" name="Text Placeholder 2">
            <a:extLst>
              <a:ext uri="{FF2B5EF4-FFF2-40B4-BE49-F238E27FC236}">
                <a16:creationId xmlns:a16="http://schemas.microsoft.com/office/drawing/2014/main" id="{01FFE1EB-1940-6D25-CF0D-C96B862B8BC2}"/>
              </a:ext>
            </a:extLst>
          </p:cNvPr>
          <p:cNvSpPr>
            <a:spLocks noGrp="1"/>
          </p:cNvSpPr>
          <p:nvPr>
            <p:custDataLst>
              <p:tags r:id="rId12"/>
            </p:custDataLst>
          </p:nvPr>
        </p:nvSpPr>
        <p:spPr bwMode="auto">
          <a:xfrm>
            <a:off x="9478963"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4414E70-459E-413B-96E2-DA16D54B5BF8}" type="datetime'2''''''''''''''''''''''''''0''''''''''''''''24'''''''">
              <a:rPr lang="da-DK" altLang="en-US" sz="800" smtClean="0"/>
              <a:pPr marL="0" indent="0" algn="ctr">
                <a:spcBef>
                  <a:spcPct val="0"/>
                </a:spcBef>
                <a:spcAft>
                  <a:spcPct val="0"/>
                </a:spcAft>
                <a:buNone/>
              </a:pPr>
              <a:t>2024</a:t>
            </a:fld>
            <a:endParaRPr lang="da-DK" sz="800" noProof="0"/>
          </a:p>
        </p:txBody>
      </p:sp>
      <p:sp>
        <p:nvSpPr>
          <p:cNvPr id="112" name="Text Placeholder 2">
            <a:extLst>
              <a:ext uri="{FF2B5EF4-FFF2-40B4-BE49-F238E27FC236}">
                <a16:creationId xmlns:a16="http://schemas.microsoft.com/office/drawing/2014/main" id="{B163D70B-EFF5-BA68-322A-E3E309B4911D}"/>
              </a:ext>
            </a:extLst>
          </p:cNvPr>
          <p:cNvSpPr>
            <a:spLocks noGrp="1"/>
          </p:cNvSpPr>
          <p:nvPr>
            <p:custDataLst>
              <p:tags r:id="rId13"/>
            </p:custDataLst>
          </p:nvPr>
        </p:nvSpPr>
        <p:spPr bwMode="auto">
          <a:xfrm>
            <a:off x="11071225"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6B0D3A4-0206-4DE0-8208-47C8E32E91DF}" type="datetime'''''''''2''''0''''''2''''''''''''''''9'''''''''">
              <a:rPr lang="da-DK" altLang="en-US" sz="800" smtClean="0"/>
              <a:pPr marL="0" indent="0" algn="ctr">
                <a:spcBef>
                  <a:spcPct val="0"/>
                </a:spcBef>
                <a:spcAft>
                  <a:spcPct val="0"/>
                </a:spcAft>
                <a:buNone/>
              </a:pPr>
              <a:t>2029</a:t>
            </a:fld>
            <a:endParaRPr lang="da-DK" sz="800" noProof="0"/>
          </a:p>
        </p:txBody>
      </p:sp>
      <p:sp>
        <p:nvSpPr>
          <p:cNvPr id="108" name="Text Placeholder 2">
            <a:extLst>
              <a:ext uri="{FF2B5EF4-FFF2-40B4-BE49-F238E27FC236}">
                <a16:creationId xmlns:a16="http://schemas.microsoft.com/office/drawing/2014/main" id="{E75BA59F-9B14-5755-BBFC-A43723064BC8}"/>
              </a:ext>
            </a:extLst>
          </p:cNvPr>
          <p:cNvSpPr>
            <a:spLocks noGrp="1"/>
          </p:cNvSpPr>
          <p:nvPr>
            <p:custDataLst>
              <p:tags r:id="rId14"/>
            </p:custDataLst>
          </p:nvPr>
        </p:nvSpPr>
        <p:spPr bwMode="auto">
          <a:xfrm>
            <a:off x="9798050"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E1C4750E-9901-4826-B8B5-EFA41B73B575}" type="datetime'''''''''''''''''''''''''''20''''''''''''''''''''''''2''''5'">
              <a:rPr lang="da-DK" altLang="en-US" sz="800" smtClean="0"/>
              <a:pPr marL="0" indent="0" algn="ctr">
                <a:spcBef>
                  <a:spcPct val="0"/>
                </a:spcBef>
                <a:spcAft>
                  <a:spcPct val="0"/>
                </a:spcAft>
                <a:buNone/>
              </a:pPr>
              <a:t>2025</a:t>
            </a:fld>
            <a:endParaRPr lang="da-DK" sz="800" noProof="0"/>
          </a:p>
        </p:txBody>
      </p:sp>
      <p:sp>
        <p:nvSpPr>
          <p:cNvPr id="109" name="Text Placeholder 2">
            <a:extLst>
              <a:ext uri="{FF2B5EF4-FFF2-40B4-BE49-F238E27FC236}">
                <a16:creationId xmlns:a16="http://schemas.microsoft.com/office/drawing/2014/main" id="{7FA56276-D401-0747-C9D6-A8F85C92A354}"/>
              </a:ext>
            </a:extLst>
          </p:cNvPr>
          <p:cNvSpPr>
            <a:spLocks noGrp="1"/>
          </p:cNvSpPr>
          <p:nvPr>
            <p:custDataLst>
              <p:tags r:id="rId15"/>
            </p:custDataLst>
          </p:nvPr>
        </p:nvSpPr>
        <p:spPr bwMode="auto">
          <a:xfrm>
            <a:off x="10117138"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A5829E8F-3AB7-402F-A04C-81ABEBDA3460}" type="datetime'2''''''''''''0''''''''''2''''''''''''''''''''''6'''''''''''''">
              <a:rPr lang="da-DK" altLang="en-US" sz="800" smtClean="0"/>
              <a:pPr marL="0" indent="0" algn="ctr">
                <a:spcBef>
                  <a:spcPct val="0"/>
                </a:spcBef>
                <a:spcAft>
                  <a:spcPct val="0"/>
                </a:spcAft>
                <a:buNone/>
              </a:pPr>
              <a:t>2026</a:t>
            </a:fld>
            <a:endParaRPr lang="da-DK" sz="800" noProof="0"/>
          </a:p>
        </p:txBody>
      </p:sp>
      <p:sp>
        <p:nvSpPr>
          <p:cNvPr id="110" name="Text Placeholder 2">
            <a:extLst>
              <a:ext uri="{FF2B5EF4-FFF2-40B4-BE49-F238E27FC236}">
                <a16:creationId xmlns:a16="http://schemas.microsoft.com/office/drawing/2014/main" id="{C147C7DB-09D3-FD58-DC51-F38148164589}"/>
              </a:ext>
            </a:extLst>
          </p:cNvPr>
          <p:cNvSpPr>
            <a:spLocks noGrp="1"/>
          </p:cNvSpPr>
          <p:nvPr>
            <p:custDataLst>
              <p:tags r:id="rId16"/>
            </p:custDataLst>
          </p:nvPr>
        </p:nvSpPr>
        <p:spPr bwMode="auto">
          <a:xfrm>
            <a:off x="10434638"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B99368A1-ADBD-47C8-8336-D97DECFDCFC2}" type="datetime'''''''''''''''2''''0''''''''''2''''''''''''''7'''''''''''''">
              <a:rPr lang="da-DK" altLang="en-US" sz="800" smtClean="0"/>
              <a:pPr marL="0" indent="0" algn="ctr">
                <a:spcBef>
                  <a:spcPct val="0"/>
                </a:spcBef>
                <a:spcAft>
                  <a:spcPct val="0"/>
                </a:spcAft>
                <a:buNone/>
              </a:pPr>
              <a:t>2027</a:t>
            </a:fld>
            <a:endParaRPr lang="da-DK" sz="800" noProof="0"/>
          </a:p>
        </p:txBody>
      </p:sp>
      <p:sp>
        <p:nvSpPr>
          <p:cNvPr id="111" name="Text Placeholder 2">
            <a:extLst>
              <a:ext uri="{FF2B5EF4-FFF2-40B4-BE49-F238E27FC236}">
                <a16:creationId xmlns:a16="http://schemas.microsoft.com/office/drawing/2014/main" id="{4BBD8747-3717-BE08-1B9B-85B0A0E4D072}"/>
              </a:ext>
            </a:extLst>
          </p:cNvPr>
          <p:cNvSpPr>
            <a:spLocks noGrp="1"/>
          </p:cNvSpPr>
          <p:nvPr>
            <p:custDataLst>
              <p:tags r:id="rId17"/>
            </p:custDataLst>
          </p:nvPr>
        </p:nvSpPr>
        <p:spPr bwMode="auto">
          <a:xfrm>
            <a:off x="10753725"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68637640-564B-40EA-8560-AADAF46D7DCC}" type="datetime'''''''''''''''''''''''''''''20''''''''''''''2''''''8'''">
              <a:rPr lang="da-DK" altLang="en-US" sz="800" smtClean="0"/>
              <a:pPr marL="0" indent="0" algn="ctr">
                <a:spcBef>
                  <a:spcPct val="0"/>
                </a:spcBef>
                <a:spcAft>
                  <a:spcPct val="0"/>
                </a:spcAft>
                <a:buNone/>
              </a:pPr>
              <a:t>2028</a:t>
            </a:fld>
            <a:endParaRPr lang="da-DK" sz="800" noProof="0"/>
          </a:p>
        </p:txBody>
      </p:sp>
      <p:sp>
        <p:nvSpPr>
          <p:cNvPr id="113" name="Text Placeholder 2">
            <a:extLst>
              <a:ext uri="{FF2B5EF4-FFF2-40B4-BE49-F238E27FC236}">
                <a16:creationId xmlns:a16="http://schemas.microsoft.com/office/drawing/2014/main" id="{367CE275-1009-2A52-F488-69E6DE251EFD}"/>
              </a:ext>
            </a:extLst>
          </p:cNvPr>
          <p:cNvSpPr>
            <a:spLocks noGrp="1"/>
          </p:cNvSpPr>
          <p:nvPr>
            <p:custDataLst>
              <p:tags r:id="rId18"/>
            </p:custDataLst>
          </p:nvPr>
        </p:nvSpPr>
        <p:spPr bwMode="auto">
          <a:xfrm>
            <a:off x="11390313" y="5792788"/>
            <a:ext cx="27305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a:lstStyle>
          <a:p>
            <a:pPr marL="0" indent="0" algn="ctr">
              <a:spcBef>
                <a:spcPct val="0"/>
              </a:spcBef>
              <a:spcAft>
                <a:spcPct val="0"/>
              </a:spcAft>
              <a:buNone/>
            </a:pPr>
            <a:fld id="{00626002-9344-40A1-923A-6CE8363CE2C4}" type="datetime'''''''''''''''''''''''''''''''''2''0''''''''''3''''0'">
              <a:rPr lang="da-DK" altLang="en-US" sz="800" smtClean="0"/>
              <a:pPr marL="0" indent="0" algn="ctr">
                <a:spcBef>
                  <a:spcPct val="0"/>
                </a:spcBef>
                <a:spcAft>
                  <a:spcPct val="0"/>
                </a:spcAft>
                <a:buNone/>
              </a:pPr>
              <a:t>2030</a:t>
            </a:fld>
            <a:endParaRPr lang="da-DK" sz="800" noProof="0"/>
          </a:p>
        </p:txBody>
      </p:sp>
      <p:sp>
        <p:nvSpPr>
          <p:cNvPr id="98" name="TextBox 97">
            <a:extLst>
              <a:ext uri="{FF2B5EF4-FFF2-40B4-BE49-F238E27FC236}">
                <a16:creationId xmlns:a16="http://schemas.microsoft.com/office/drawing/2014/main" id="{0B27365F-ABFE-16B8-54F6-30F98AABCB9F}"/>
              </a:ext>
            </a:extLst>
          </p:cNvPr>
          <p:cNvSpPr txBox="1"/>
          <p:nvPr/>
        </p:nvSpPr>
        <p:spPr>
          <a:xfrm>
            <a:off x="6275388" y="4438650"/>
            <a:ext cx="514350" cy="184150"/>
          </a:xfrm>
          <a:prstGeom prst="rect">
            <a:avLst/>
          </a:prstGeom>
          <a:noFill/>
        </p:spPr>
        <p:txBody>
          <a:bodyPr wrap="square" lIns="0" tIns="0" rIns="0" bIns="0" rtlCol="0">
            <a:spAutoFit/>
          </a:bodyPr>
          <a:lstStyle/>
          <a:p>
            <a:r>
              <a:rPr lang="da-DK" sz="700" b="1"/>
              <a:t>Mia. Kr.</a:t>
            </a:r>
            <a:br>
              <a:rPr lang="da-DK" sz="700" b="1"/>
            </a:br>
            <a:r>
              <a:rPr lang="da-DK" sz="500" i="1"/>
              <a:t>Løbende priser</a:t>
            </a:r>
            <a:endParaRPr lang="da-DK" sz="700" i="1"/>
          </a:p>
        </p:txBody>
      </p:sp>
      <p:grpSp>
        <p:nvGrpSpPr>
          <p:cNvPr id="166" name="Group 165">
            <a:extLst>
              <a:ext uri="{FF2B5EF4-FFF2-40B4-BE49-F238E27FC236}">
                <a16:creationId xmlns:a16="http://schemas.microsoft.com/office/drawing/2014/main" id="{D6A03DE4-FF85-1034-4E7C-B2DDEFA3C0E6}"/>
              </a:ext>
            </a:extLst>
          </p:cNvPr>
          <p:cNvGrpSpPr/>
          <p:nvPr/>
        </p:nvGrpSpPr>
        <p:grpSpPr>
          <a:xfrm>
            <a:off x="6465888" y="5943600"/>
            <a:ext cx="1196975" cy="123825"/>
            <a:chOff x="6488112" y="5774824"/>
            <a:chExt cx="1196930" cy="123991"/>
          </a:xfrm>
        </p:grpSpPr>
        <p:sp>
          <p:nvSpPr>
            <p:cNvPr id="154" name="TextBox 153">
              <a:extLst>
                <a:ext uri="{FF2B5EF4-FFF2-40B4-BE49-F238E27FC236}">
                  <a16:creationId xmlns:a16="http://schemas.microsoft.com/office/drawing/2014/main" id="{E3AEE66A-695B-BA75-186F-68AA7D42FB61}"/>
                </a:ext>
              </a:extLst>
            </p:cNvPr>
            <p:cNvSpPr txBox="1"/>
            <p:nvPr/>
          </p:nvSpPr>
          <p:spPr>
            <a:xfrm>
              <a:off x="6719542" y="5774824"/>
              <a:ext cx="965500" cy="123991"/>
            </a:xfrm>
            <a:prstGeom prst="rect">
              <a:avLst/>
            </a:prstGeom>
            <a:noFill/>
          </p:spPr>
          <p:txBody>
            <a:bodyPr wrap="square" lIns="0" tIns="0" rIns="0" bIns="0" rtlCol="0">
              <a:spAutoFit/>
            </a:bodyPr>
            <a:lstStyle/>
            <a:p>
              <a:r>
                <a:rPr lang="da-DK" sz="800" b="1"/>
                <a:t>Samlet eksport</a:t>
              </a:r>
            </a:p>
          </p:txBody>
        </p:sp>
        <p:sp>
          <p:nvSpPr>
            <p:cNvPr id="156" name="Rectangle 155">
              <a:extLst>
                <a:ext uri="{FF2B5EF4-FFF2-40B4-BE49-F238E27FC236}">
                  <a16:creationId xmlns:a16="http://schemas.microsoft.com/office/drawing/2014/main" id="{06D59648-5010-2939-31E6-E6543D1607C9}"/>
                </a:ext>
              </a:extLst>
            </p:cNvPr>
            <p:cNvSpPr/>
            <p:nvPr/>
          </p:nvSpPr>
          <p:spPr>
            <a:xfrm>
              <a:off x="6488112" y="5785468"/>
              <a:ext cx="179387" cy="1124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a:p>
          </p:txBody>
        </p:sp>
      </p:grpSp>
      <p:grpSp>
        <p:nvGrpSpPr>
          <p:cNvPr id="165" name="Group 164">
            <a:extLst>
              <a:ext uri="{FF2B5EF4-FFF2-40B4-BE49-F238E27FC236}">
                <a16:creationId xmlns:a16="http://schemas.microsoft.com/office/drawing/2014/main" id="{6F8CCE8B-BD73-7AB8-A261-AFD44129574F}"/>
              </a:ext>
            </a:extLst>
          </p:cNvPr>
          <p:cNvGrpSpPr/>
          <p:nvPr/>
        </p:nvGrpSpPr>
        <p:grpSpPr>
          <a:xfrm>
            <a:off x="7715250" y="5943600"/>
            <a:ext cx="2628900" cy="122238"/>
            <a:chOff x="7851834" y="5774824"/>
            <a:chExt cx="2628902" cy="123112"/>
          </a:xfrm>
        </p:grpSpPr>
        <p:sp>
          <p:nvSpPr>
            <p:cNvPr id="155" name="TextBox 154">
              <a:extLst>
                <a:ext uri="{FF2B5EF4-FFF2-40B4-BE49-F238E27FC236}">
                  <a16:creationId xmlns:a16="http://schemas.microsoft.com/office/drawing/2014/main" id="{BB422F82-E1A0-53B6-3A59-67F1049FF4D2}"/>
                </a:ext>
              </a:extLst>
            </p:cNvPr>
            <p:cNvSpPr txBox="1"/>
            <p:nvPr/>
          </p:nvSpPr>
          <p:spPr>
            <a:xfrm>
              <a:off x="8083263" y="5774824"/>
              <a:ext cx="2397473" cy="123111"/>
            </a:xfrm>
            <a:prstGeom prst="rect">
              <a:avLst/>
            </a:prstGeom>
            <a:noFill/>
          </p:spPr>
          <p:txBody>
            <a:bodyPr wrap="square" lIns="0" tIns="0" rIns="0" bIns="0" rtlCol="0">
              <a:spAutoFit/>
            </a:bodyPr>
            <a:lstStyle/>
            <a:p>
              <a:r>
                <a:rPr lang="da-DK" sz="800" b="1"/>
                <a:t>Strategiens eksportambitioner</a:t>
              </a:r>
            </a:p>
          </p:txBody>
        </p:sp>
        <p:sp>
          <p:nvSpPr>
            <p:cNvPr id="157" name="Rectangle 156">
              <a:extLst>
                <a:ext uri="{FF2B5EF4-FFF2-40B4-BE49-F238E27FC236}">
                  <a16:creationId xmlns:a16="http://schemas.microsoft.com/office/drawing/2014/main" id="{220CBEAF-02AE-1F58-2D91-5560D141FB14}"/>
                </a:ext>
              </a:extLst>
            </p:cNvPr>
            <p:cNvSpPr/>
            <p:nvPr/>
          </p:nvSpPr>
          <p:spPr>
            <a:xfrm>
              <a:off x="7851834" y="5785468"/>
              <a:ext cx="179387" cy="112468"/>
            </a:xfrm>
            <a:prstGeom prst="rect">
              <a:avLst/>
            </a:prstGeom>
            <a:pattFill prst="ltDn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sp>
        <p:nvSpPr>
          <p:cNvPr id="48" name="TextBox 47">
            <a:extLst>
              <a:ext uri="{FF2B5EF4-FFF2-40B4-BE49-F238E27FC236}">
                <a16:creationId xmlns:a16="http://schemas.microsoft.com/office/drawing/2014/main" id="{09DC2511-AF81-3567-647B-4ADB5C84A419}"/>
              </a:ext>
            </a:extLst>
          </p:cNvPr>
          <p:cNvSpPr txBox="1"/>
          <p:nvPr/>
        </p:nvSpPr>
        <p:spPr>
          <a:xfrm>
            <a:off x="7026275" y="4427538"/>
            <a:ext cx="3363913" cy="306388"/>
          </a:xfrm>
          <a:prstGeom prst="rect">
            <a:avLst/>
          </a:prstGeom>
          <a:noFill/>
        </p:spPr>
        <p:txBody>
          <a:bodyPr wrap="square" lIns="0" tIns="0" rIns="0" bIns="0" rtlCol="0">
            <a:spAutoFit/>
          </a:bodyPr>
          <a:lstStyle/>
          <a:p>
            <a:r>
              <a:rPr lang="da-DK" sz="1000" b="1"/>
              <a:t>Samlet dansk eksport indenfor vandteknologi</a:t>
            </a:r>
            <a:br>
              <a:rPr lang="da-DK" sz="1000" b="1"/>
            </a:br>
            <a:endParaRPr lang="da-DK" sz="1000" b="1"/>
          </a:p>
        </p:txBody>
      </p:sp>
    </p:spTree>
    <p:extLst>
      <p:ext uri="{BB962C8B-B14F-4D97-AF65-F5344CB8AC3E}">
        <p14:creationId xmlns:p14="http://schemas.microsoft.com/office/powerpoint/2010/main" val="2073690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KUSP\AppData\Local\Templafy\AddIns\PowerPointVsto\6f643040-b3df-457f-ae77-b4f5572fdf59.jp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ZmlaEch3fd5ddodF_O0C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RS8hTjbU.6NVt0UqTeu4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DbJE24bIosa7HVXqiJd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pY7Le6Oi2xIq0uXHVX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Imn_49xM3DQ5tYRxuBeB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9QBSuW5aYq9z_2oh87v1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9a572tD7adqGuw4xks5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I5.2F_akdTEHa6oVBsQh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lwBfsT_SPO9ZCyzX10y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OwYCWxTtMXKjKB_CtKhq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kwCyKdyHg3BKDFOA3oOEB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UvqUkLB9lpnHKBIknPmK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qb.Q7Uhn0BOW9I2s.G8L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EzR9hbq3a.EyfDWqzyKM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wevQyYudD.CAdRhPp3XI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kwAoch6OyTNvmIIJ8vDLY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3J.WneANhBhXCmUQAKsFW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FYfEJEeIGHTVDZxV6Xjet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ZowgXJIFCiGZVsgb7Nvx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cBnQ.2vgXqlcKbmovp9sq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V8Melb0_1Ls_t3Q4K5eW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weB5ksqqEgLXxZMJHW0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KFJOMwJTae6rf_Usva17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FrUUFyZomfUqhFutDk00S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u6aLg4MR40dCz0kmwe5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KhYlA3b7hTTVVIBqI.E.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h4wxTI4KvCxZfUhwajIm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slcWO25ZHE9JAkuvJhNI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1tvIOb.RP2agh7.Y3w3.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mn53pZIprj9cjKs25LJ28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aQdrYy4qorqCWQb1Cgr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J8PH_uPLz4.X_3_BUgKr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NTtfvkyIvvy3h3rSNle6I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8gZ__o59D0Oiz9SOaruTM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5seE1lzmUXQlA2uSkHBdZ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EbHnEgQ4rrHhlziiswbxe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qqOZq0ExV1SDpmdJKp.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vRGda_sBKVSTERr.Pe4Qm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rqQfMxRvV4CtJMq8ENLds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IEGUStzH8IlRJEGMDDhK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PtimeEp7PQD9WIihvlB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enzZc6CX3RAmuqot5lyq_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Bq2CsJNw2DmsmWgZJ3Fm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uke6sxdwMsl9asKrIR4R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ox2mIkaU7jcMSWm9GNKo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CF0nf80GIUGwbwPspP_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47NfGZ5Pr77g2kuGTRxB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ae6ogxgZ1cBzMA3kTBAKG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88YpXAwsHfJ2Pj6LmbC9t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GCu6roMOEa3mt5lHIw1c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3oR3sPmLY5HRKGWuoahC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vfIFfarL339ml5ZVIs2FO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wKw3_p0cpTQQabCRdj7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TkFtRl0dG8deL43PvcVMO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BSqV1oOl._0BTtUXoN7e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ryfbcLcRztIG0gNTBZO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Zb5gTSF895VqDq8ex0fd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tqgWyfs9VdhEvImMGd0P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PE_QyI4uW9oHiAN16kdQu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f7xUpVSt2_7KfzBieXZKH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0hjZOafiwf84JRs.PtfF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19ve488OzwpPRrmtOEWlx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5Mi2cxO9ySmXjwBnHdPt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6svOhYNqf6Ojl5lt4B6l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pKbYJOIeopp.vZIGICP0a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zzaY5NBjYl6vk6m8oJ1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excU96MPZ6kJfDylu5Dm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yajQc7bTmldUulCYFNiTO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U1FceGNY8qfDhN9GgBGBc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R.l3KCNp8fdAERcXKk.p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WKRCqzm6EkXY38w07Jeu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Uboek9_Dzp2Wk5puAE6l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mP8XmscEnSSEVY8XlB5q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E76132C1-2E25-4896-BADE-001FCF53CFCF}" vid="{F7E1359D-C971-49D1-A6F4-28E46AFFE52B}"/>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3D84172B-BC32-4829-9946-B47AC54719B7}" vid="{B0B1BEF7-9251-4B00-8C03-BD9B8A7F23A0}"/>
    </a:ext>
  </a:extLst>
</a:theme>
</file>

<file path=ppt/theme/theme3.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8105a8-ef68-420b-8f1e-a49ac7e8f5cc">
      <Terms xmlns="http://schemas.microsoft.com/office/infopath/2007/PartnerControls"/>
    </lcf76f155ced4ddcb4097134ff3c332f>
    <TaxCatchAll xmlns="cc2897bb-b700-45ca-bce7-9a7174558c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3EDD327AE42AB4FA88F4E6034D7D412" ma:contentTypeVersion="17" ma:contentTypeDescription="Opret et nyt dokument." ma:contentTypeScope="" ma:versionID="b8858fc757b294aec3c5d9ef8ad3fdc9">
  <xsd:schema xmlns:xsd="http://www.w3.org/2001/XMLSchema" xmlns:xs="http://www.w3.org/2001/XMLSchema" xmlns:p="http://schemas.microsoft.com/office/2006/metadata/properties" xmlns:ns2="d08105a8-ef68-420b-8f1e-a49ac7e8f5cc" xmlns:ns3="cc2897bb-b700-45ca-bce7-9a7174558ca1" targetNamespace="http://schemas.microsoft.com/office/2006/metadata/properties" ma:root="true" ma:fieldsID="e6b8b07365e670de438554c9639cb2cb" ns2:_="" ns3:_="">
    <xsd:import namespace="d08105a8-ef68-420b-8f1e-a49ac7e8f5cc"/>
    <xsd:import namespace="cc2897bb-b700-45ca-bce7-9a7174558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105a8-ef68-420b-8f1e-a49ac7e8f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897bb-b700-45ca-bce7-9a7174558ca1"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f8e5c2c0-20c8-4fc8-8736-5f7f6db3ef83}" ma:internalName="TaxCatchAll" ma:showField="CatchAllData" ma:web="cc2897bb-b700-45ca-bce7-9a7174558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6AF51-454C-4E06-AAAE-D4F1F4C86B0E}">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89dae550-6499-4707-9608-32d80d5468e0"/>
    <ds:schemaRef ds:uri="http://schemas.microsoft.com/office/infopath/2007/PartnerControls"/>
    <ds:schemaRef ds:uri="b71ab4a7-9df5-41fe-971b-702911cde580"/>
    <ds:schemaRef ds:uri="http://www.w3.org/XML/1998/namespace"/>
    <ds:schemaRef ds:uri="d08105a8-ef68-420b-8f1e-a49ac7e8f5cc"/>
    <ds:schemaRef ds:uri="cc2897bb-b700-45ca-bce7-9a7174558ca1"/>
  </ds:schemaRefs>
</ds:datastoreItem>
</file>

<file path=customXml/itemProps2.xml><?xml version="1.0" encoding="utf-8"?>
<ds:datastoreItem xmlns:ds="http://schemas.openxmlformats.org/officeDocument/2006/customXml" ds:itemID="{E42A4557-C78B-4453-BBF2-D3D950FE9A1D}">
  <ds:schemaRefs>
    <ds:schemaRef ds:uri="http://schemas.microsoft.com/sharepoint/v3/contenttype/forms"/>
  </ds:schemaRefs>
</ds:datastoreItem>
</file>

<file path=customXml/itemProps3.xml><?xml version="1.0" encoding="utf-8"?>
<ds:datastoreItem xmlns:ds="http://schemas.openxmlformats.org/officeDocument/2006/customXml" ds:itemID="{DBA3BB3A-9CAC-4FC9-9D2A-47887D6C9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8105a8-ef68-420b-8f1e-a49ac7e8f5cc"/>
    <ds:schemaRef ds:uri="cc2897bb-b700-45ca-bce7-9a7174558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364</TotalTime>
  <Words>1063</Words>
  <Application>Microsoft Office PowerPoint</Application>
  <PresentationFormat>Widescreen</PresentationFormat>
  <Paragraphs>160</Paragraphs>
  <Slides>5</Slides>
  <Notes>0</Notes>
  <HiddenSlides>0</HiddenSlides>
  <MMClips>0</MMClips>
  <ScaleCrop>false</ScaleCrop>
  <HeadingPairs>
    <vt:vector size="8" baseType="variant">
      <vt:variant>
        <vt:lpstr>Benyttede skrifttyper</vt:lpstr>
      </vt:variant>
      <vt:variant>
        <vt:i4>2</vt:i4>
      </vt:variant>
      <vt:variant>
        <vt:lpstr>Tema</vt:lpstr>
      </vt:variant>
      <vt:variant>
        <vt:i4>2</vt:i4>
      </vt:variant>
      <vt:variant>
        <vt:lpstr>Integrerede OLE-servere</vt:lpstr>
      </vt:variant>
      <vt:variant>
        <vt:i4>1</vt:i4>
      </vt:variant>
      <vt:variant>
        <vt:lpstr>Slidetitler</vt:lpstr>
      </vt:variant>
      <vt:variant>
        <vt:i4>5</vt:i4>
      </vt:variant>
    </vt:vector>
  </HeadingPairs>
  <TitlesOfParts>
    <vt:vector size="10" baseType="lpstr">
      <vt:lpstr>Arial</vt:lpstr>
      <vt:lpstr>Verdana</vt:lpstr>
      <vt:lpstr>Blank</vt:lpstr>
      <vt:lpstr>1_Blank</vt:lpstr>
      <vt:lpstr>think-cell Slide</vt:lpstr>
      <vt:lpstr>The Spring</vt:lpstr>
      <vt:lpstr>Det globale marked for vandteknologi vokser</vt:lpstr>
      <vt:lpstr>Globale udfordringer relateret til vandteknologi kræver nye løsninger</vt:lpstr>
      <vt:lpstr>Udfordringerne i relation til vand er forskellige i verdens regioner, men det samlede marked er størst i Asien</vt:lpstr>
      <vt:lpstr>Danmark har ambitioner om fordobling af eksporten frem mod 2030, og det kræver vækst på de store eksportmarkeder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Carbon study</dc:title>
  <dc:creator>KUSP@ramboll.com</dc:creator>
  <cp:lastModifiedBy>Cathrine Mathiasen</cp:lastModifiedBy>
  <cp:revision>7</cp:revision>
  <dcterms:created xsi:type="dcterms:W3CDTF">2022-04-20T08:11:53Z</dcterms:created>
  <dcterms:modified xsi:type="dcterms:W3CDTF">2024-06-28T06:25:51Z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0x0101005683D520D1592D45A60B75E2B031B45B</vt:lpwstr>
  </property>
  <property fmtid="{D5CDD505-2E9C-101B-9397-08002B2CF9AE}" pid="3" name="MediaServiceImageTags">
    <vt:lpwstr/>
  </property>
  <property fmtid="{D5CDD505-2E9C-101B-9397-08002B2CF9AE}" pid="4" name="MSIP_Label_20ea7001-5c24-4702-a3ac-e436ccb02747_Enabled">
    <vt:lpwstr>true</vt:lpwstr>
  </property>
  <property fmtid="{D5CDD505-2E9C-101B-9397-08002B2CF9AE}" pid="5" name="MSIP_Label_20ea7001-5c24-4702-a3ac-e436ccb02747_SetDate">
    <vt:lpwstr>2023-08-03T09:14:12Z</vt:lpwstr>
  </property>
  <property fmtid="{D5CDD505-2E9C-101B-9397-08002B2CF9AE}" pid="6" name="MSIP_Label_20ea7001-5c24-4702-a3ac-e436ccb02747_Method">
    <vt:lpwstr>Standard</vt:lpwstr>
  </property>
  <property fmtid="{D5CDD505-2E9C-101B-9397-08002B2CF9AE}" pid="7" name="MSIP_Label_20ea7001-5c24-4702-a3ac-e436ccb02747_Name">
    <vt:lpwstr>Confidential</vt:lpwstr>
  </property>
  <property fmtid="{D5CDD505-2E9C-101B-9397-08002B2CF9AE}" pid="8" name="MSIP_Label_20ea7001-5c24-4702-a3ac-e436ccb02747_SiteId">
    <vt:lpwstr>c8823c91-be81-4f89-b024-6c3dd789c106</vt:lpwstr>
  </property>
  <property fmtid="{D5CDD505-2E9C-101B-9397-08002B2CF9AE}" pid="9" name="MSIP_Label_20ea7001-5c24-4702-a3ac-e436ccb02747_ActionId">
    <vt:lpwstr>61483b3c-d13d-49d0-81a4-1f328b6810d7</vt:lpwstr>
  </property>
  <property fmtid="{D5CDD505-2E9C-101B-9397-08002B2CF9AE}" pid="10" name="MSIP_Label_20ea7001-5c24-4702-a3ac-e436ccb02747_ContentBits">
    <vt:lpwstr>2</vt:lpwstr>
  </property>
</Properties>
</file>