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charts/chart3.xml" ContentType="application/vnd.openxmlformats-officedocument.drawingml.chart+xml"/>
  <Override PartName="/ppt/charts/chart4.xml" ContentType="application/vnd.openxmlformats-officedocument.drawingml.chart+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08" r:id="rId5"/>
  </p:sldMasterIdLst>
  <p:notesMasterIdLst>
    <p:notesMasterId r:id="rId11"/>
  </p:notesMasterIdLst>
  <p:handoutMasterIdLst>
    <p:handoutMasterId r:id="rId12"/>
  </p:handoutMasterIdLst>
  <p:sldIdLst>
    <p:sldId id="259" r:id="rId6"/>
    <p:sldId id="2146848636" r:id="rId7"/>
    <p:sldId id="2146848638" r:id="rId8"/>
    <p:sldId id="2146848637" r:id="rId9"/>
    <p:sldId id="2146848639" r:id="rId10"/>
  </p:sldIdLst>
  <p:sldSz cx="12192000" cy="6858000"/>
  <p:notesSz cx="6858000" cy="91440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phia Jørgensen" initials="SJ" lastIdx="3" clrIdx="0">
    <p:extLst>
      <p:ext uri="{19B8F6BF-5375-455C-9EA6-DF929625EA0E}">
        <p15:presenceInfo xmlns:p15="http://schemas.microsoft.com/office/powerpoint/2012/main" userId="S::SOJN@ramboll.com::c956f35e-b592-4dfd-ab20-1fe841da5514" providerId="AD"/>
      </p:ext>
    </p:extLst>
  </p:cmAuthor>
  <p:cmAuthor id="2" name="Sofie Nexø" initials="SN" lastIdx="1" clrIdx="1">
    <p:extLst>
      <p:ext uri="{19B8F6BF-5375-455C-9EA6-DF929625EA0E}">
        <p15:presenceInfo xmlns:p15="http://schemas.microsoft.com/office/powerpoint/2012/main" userId="S::sone@ramboll.com::080c019b-8372-4b31-a065-68b62a6056c7" providerId="AD"/>
      </p:ext>
    </p:extLst>
  </p:cmAuthor>
  <p:cmAuthor id="3" name="Kristian Uldall Skov Pedersen" initials="KUSP" lastIdx="2" clrIdx="2">
    <p:extLst>
      <p:ext uri="{19B8F6BF-5375-455C-9EA6-DF929625EA0E}">
        <p15:presenceInfo xmlns:p15="http://schemas.microsoft.com/office/powerpoint/2012/main" userId="S::kusp@ramboll.com::99a920b6-109a-4888-9d81-ff1d10e737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7D9"/>
    <a:srgbClr val="E6E6E6"/>
    <a:srgbClr val="FF8855"/>
    <a:srgbClr val="ADD0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1542221015476513E-2"/>
          <c:y val="8.8586030664395229E-2"/>
          <c:w val="0.916915557969047"/>
          <c:h val="0.66098807495741052"/>
        </c:manualLayout>
      </c:layout>
      <c:scatterChart>
        <c:scatterStyle val="lineMarker"/>
        <c:varyColors val="0"/>
        <c:ser>
          <c:idx val="0"/>
          <c:order val="0"/>
          <c:spPr>
            <a:ln w="19050" algn="ctr">
              <a:solidFill>
                <a:schemeClr val="accent1"/>
              </a:solidFill>
              <a:prstDash val="solid"/>
            </a:ln>
          </c:spPr>
          <c:marker>
            <c:symbol val="none"/>
          </c:marker>
          <c:xVal>
            <c:numRef>
              <c:f>Sheet1!$A$1:$I$1</c:f>
              <c:numCache>
                <c:formatCode>General</c:formatCode>
                <c:ptCount val="9"/>
                <c:pt idx="0">
                  <c:v>2010</c:v>
                </c:pt>
                <c:pt idx="1">
                  <c:v>2011</c:v>
                </c:pt>
                <c:pt idx="2">
                  <c:v>2012</c:v>
                </c:pt>
                <c:pt idx="3">
                  <c:v>2013</c:v>
                </c:pt>
                <c:pt idx="4">
                  <c:v>2014</c:v>
                </c:pt>
                <c:pt idx="5">
                  <c:v>2015</c:v>
                </c:pt>
                <c:pt idx="6">
                  <c:v>2016</c:v>
                </c:pt>
                <c:pt idx="7">
                  <c:v>2017</c:v>
                </c:pt>
                <c:pt idx="8">
                  <c:v>2018</c:v>
                </c:pt>
              </c:numCache>
            </c:numRef>
          </c:xVal>
          <c:yVal>
            <c:numRef>
              <c:f>Sheet1!$A$2:$I$2</c:f>
              <c:numCache>
                <c:formatCode>General</c:formatCode>
                <c:ptCount val="9"/>
                <c:pt idx="0">
                  <c:v>0.16882352941176748</c:v>
                </c:pt>
                <c:pt idx="1">
                  <c:v>0.16882352941176748</c:v>
                </c:pt>
                <c:pt idx="2">
                  <c:v>0.27882352941176691</c:v>
                </c:pt>
                <c:pt idx="3">
                  <c:v>0.30882352941176805</c:v>
                </c:pt>
                <c:pt idx="4">
                  <c:v>0.42882352941176549</c:v>
                </c:pt>
                <c:pt idx="5">
                  <c:v>0.4788235294117662</c:v>
                </c:pt>
                <c:pt idx="6">
                  <c:v>0.5988235294117672</c:v>
                </c:pt>
                <c:pt idx="7">
                  <c:v>0.7288235294117662</c:v>
                </c:pt>
                <c:pt idx="8">
                  <c:v>0.70882352941176663</c:v>
                </c:pt>
              </c:numCache>
            </c:numRef>
          </c:yVal>
          <c:smooth val="0"/>
          <c:extLst>
            <c:ext xmlns:c16="http://schemas.microsoft.com/office/drawing/2014/chart" uri="{C3380CC4-5D6E-409C-BE32-E72D297353CC}">
              <c16:uniqueId val="{00000000-CEC9-4845-A1BA-82866280DF04}"/>
            </c:ext>
          </c:extLst>
        </c:ser>
        <c:dLbls>
          <c:showLegendKey val="0"/>
          <c:showVal val="0"/>
          <c:showCatName val="0"/>
          <c:showSerName val="0"/>
          <c:showPercent val="0"/>
          <c:showBubbleSize val="0"/>
        </c:dLbls>
        <c:axId val="770536496"/>
        <c:axId val="1"/>
      </c:scatterChart>
      <c:valAx>
        <c:axId val="770536496"/>
        <c:scaling>
          <c:orientation val="minMax"/>
          <c:max val="2018"/>
          <c:min val="2010"/>
        </c:scaling>
        <c:delete val="0"/>
        <c:axPos val="b"/>
        <c:majorGridlines>
          <c:spPr>
            <a:ln>
              <a:noFill/>
            </a:ln>
          </c:spPr>
        </c:majorGridlines>
        <c:numFmt formatCode="0;&quot;-&quot;0" sourceLinked="0"/>
        <c:majorTickMark val="out"/>
        <c:minorTickMark val="none"/>
        <c:tickLblPos val="nextTo"/>
        <c:spPr>
          <a:ln w="9525" algn="ctr">
            <a:solidFill>
              <a:schemeClr val="tx1"/>
            </a:solidFill>
            <a:prstDash val="solid"/>
          </a:ln>
        </c:spPr>
        <c:txPr>
          <a:bodyPr wrap="none"/>
          <a:lstStyle/>
          <a:p>
            <a:pPr>
              <a:defRPr sz="800" kern="1200">
                <a:solidFill>
                  <a:schemeClr val="tx1"/>
                </a:solidFill>
                <a:latin typeface="+mn-lt"/>
                <a:ea typeface="+mn-ea"/>
                <a:cs typeface="+mn-cs"/>
              </a:defRPr>
            </a:pPr>
            <a:endParaRPr lang="da-DK"/>
          </a:p>
        </c:txPr>
        <c:crossAx val="1"/>
        <c:crosses val="min"/>
        <c:crossBetween val="midCat"/>
        <c:majorUnit val="1"/>
      </c:valAx>
      <c:valAx>
        <c:axId val="1"/>
        <c:scaling>
          <c:orientation val="minMax"/>
          <c:max val="0.79882352941176649"/>
          <c:min val="0"/>
        </c:scaling>
        <c:delete val="0"/>
        <c:axPos val="l"/>
        <c:majorGridlines>
          <c:spPr>
            <a:ln>
              <a:noFill/>
            </a:ln>
          </c:spPr>
        </c:majorGridlines>
        <c:numFmt formatCode="General" sourceLinked="1"/>
        <c:majorTickMark val="none"/>
        <c:minorTickMark val="none"/>
        <c:tickLblPos val="none"/>
        <c:spPr>
          <a:ln w="9525" algn="ctr">
            <a:solidFill>
              <a:schemeClr val="tx1"/>
            </a:solidFill>
            <a:prstDash val="solid"/>
          </a:ln>
        </c:spPr>
        <c:crossAx val="770536496"/>
        <c:crosses val="min"/>
        <c:crossBetween val="midCat"/>
        <c:majorUnit val="0.5"/>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724209976495166E-2"/>
          <c:y val="0.2572944297082228"/>
          <c:w val="0.9226952206842518"/>
          <c:h val="0.60212201591511938"/>
        </c:manualLayout>
      </c:layout>
      <c:barChart>
        <c:barDir val="col"/>
        <c:grouping val="stacked"/>
        <c:varyColors val="0"/>
        <c:ser>
          <c:idx val="0"/>
          <c:order val="0"/>
          <c:spPr>
            <a:solidFill>
              <a:schemeClr val="accent1"/>
            </a:solidFill>
            <a:ln>
              <a:noFill/>
            </a:ln>
          </c:spPr>
          <c:invertIfNegative val="0"/>
          <c:dLbls>
            <c:dLbl>
              <c:idx val="0"/>
              <c:layout>
                <c:manualLayout>
                  <c:x val="0"/>
                  <c:y val="-0.32625994694960214"/>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9E9-47F1-90E7-6B7BC94F499A}"/>
                </c:ext>
              </c:extLst>
            </c:dLbl>
            <c:dLbl>
              <c:idx val="1"/>
              <c:layout>
                <c:manualLayout>
                  <c:x val="0"/>
                  <c:y val="-0.34217506631299732"/>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9E9-47F1-90E7-6B7BC94F499A}"/>
                </c:ext>
              </c:extLst>
            </c:dLbl>
            <c:dLbl>
              <c:idx val="2"/>
              <c:layout>
                <c:manualLayout>
                  <c:x val="0"/>
                  <c:y val="-0.35809018567639256"/>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9E9-47F1-90E7-6B7BC94F499A}"/>
                </c:ext>
              </c:extLst>
            </c:dLbl>
            <c:dLbl>
              <c:idx val="3"/>
              <c:layout>
                <c:manualLayout>
                  <c:x val="0"/>
                  <c:y val="-0.3687002652519894"/>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9E9-47F1-90E7-6B7BC94F499A}"/>
                </c:ext>
              </c:extLst>
            </c:dLbl>
            <c:dLbl>
              <c:idx val="4"/>
              <c:layout>
                <c:manualLayout>
                  <c:x val="0"/>
                  <c:y val="-0.38461538461538464"/>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39E9-47F1-90E7-6B7BC94F499A}"/>
                </c:ext>
              </c:extLst>
            </c:dLbl>
            <c:dLbl>
              <c:idx val="5"/>
              <c:layout>
                <c:manualLayout>
                  <c:x val="0"/>
                  <c:y val="-0.40053050397877982"/>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39E9-47F1-90E7-6B7BC94F499A}"/>
                </c:ext>
              </c:extLst>
            </c:dLbl>
            <c:dLbl>
              <c:idx val="6"/>
              <c:layout>
                <c:manualLayout>
                  <c:x val="0"/>
                  <c:y val="-0.41644562334217505"/>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39E9-47F1-90E7-6B7BC94F499A}"/>
                </c:ext>
              </c:extLst>
            </c:dLbl>
            <c:dLbl>
              <c:idx val="7"/>
              <c:layout>
                <c:manualLayout>
                  <c:x val="0"/>
                  <c:y val="-0.43236074270557029"/>
                </c:manualLayout>
              </c:layout>
              <c:numFmt formatCode="#,##0;&quot;-&quot;#,##0" sourceLinked="0"/>
              <c:spPr>
                <a:noFill/>
                <a:ln>
                  <a:noFill/>
                </a:ln>
              </c:spPr>
              <c:txPr>
                <a:bodyPr wrap="none"/>
                <a:lstStyle/>
                <a:p>
                  <a:pPr>
                    <a:defRPr sz="8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39E9-47F1-90E7-6B7BC94F499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Sheet1!$A$1:$H$1</c:f>
              <c:numCache>
                <c:formatCode>General</c:formatCode>
                <c:ptCount val="8"/>
                <c:pt idx="0">
                  <c:v>240.47436680621166</c:v>
                </c:pt>
                <c:pt idx="1">
                  <c:v>263.18080867354803</c:v>
                </c:pt>
                <c:pt idx="2">
                  <c:v>280.07953875780265</c:v>
                </c:pt>
                <c:pt idx="3">
                  <c:v>298.07307687362396</c:v>
                </c:pt>
                <c:pt idx="4">
                  <c:v>317.23296833821888</c:v>
                </c:pt>
                <c:pt idx="5">
                  <c:v>337.6358730025899</c:v>
                </c:pt>
                <c:pt idx="6">
                  <c:v>359.36230186865464</c:v>
                </c:pt>
                <c:pt idx="7">
                  <c:v>382.49928003264637</c:v>
                </c:pt>
              </c:numCache>
            </c:numRef>
          </c:val>
          <c:extLst>
            <c:ext xmlns:c16="http://schemas.microsoft.com/office/drawing/2014/chart" uri="{C3380CC4-5D6E-409C-BE32-E72D297353CC}">
              <c16:uniqueId val="{00000008-39E9-47F1-90E7-6B7BC94F499A}"/>
            </c:ext>
          </c:extLst>
        </c:ser>
        <c:dLbls>
          <c:showLegendKey val="0"/>
          <c:showVal val="0"/>
          <c:showCatName val="0"/>
          <c:showSerName val="0"/>
          <c:showPercent val="0"/>
          <c:showBubbleSize val="0"/>
        </c:dLbls>
        <c:gapWidth val="80"/>
        <c:overlap val="100"/>
        <c:axId val="769652640"/>
        <c:axId val="1"/>
      </c:barChart>
      <c:catAx>
        <c:axId val="769652640"/>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00"/>
          <c:min val="0"/>
        </c:scaling>
        <c:delete val="0"/>
        <c:axPos val="l"/>
        <c:majorGridlines>
          <c:spPr>
            <a:ln>
              <a:noFill/>
            </a:ln>
          </c:spPr>
        </c:majorGridlines>
        <c:numFmt formatCode="#,##0;&quot;-&quot;#,##0" sourceLinked="0"/>
        <c:majorTickMark val="out"/>
        <c:minorTickMark val="none"/>
        <c:tickLblPos val="nextTo"/>
        <c:spPr>
          <a:ln w="9525" algn="ctr">
            <a:solidFill>
              <a:schemeClr val="tx1"/>
            </a:solidFill>
            <a:prstDash val="solid"/>
          </a:ln>
        </c:spPr>
        <c:txPr>
          <a:bodyPr wrap="none"/>
          <a:lstStyle/>
          <a:p>
            <a:pPr>
              <a:defRPr sz="800" kern="1200">
                <a:solidFill>
                  <a:schemeClr val="tx1"/>
                </a:solidFill>
                <a:latin typeface="+mn-lt"/>
                <a:ea typeface="+mn-ea"/>
                <a:cs typeface="+mn-cs"/>
              </a:defRPr>
            </a:pPr>
            <a:endParaRPr lang="da-DK"/>
          </a:p>
        </c:txPr>
        <c:crossAx val="769652640"/>
        <c:crosses val="min"/>
        <c:crossBetween val="between"/>
        <c:majorUnit val="200"/>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575480329368709E-2"/>
          <c:y val="4.7575480329368709E-2"/>
          <c:w val="0.9048490393412626"/>
          <c:h val="0.9048490393412626"/>
        </c:manualLayout>
      </c:layout>
      <c:doughnutChart>
        <c:varyColors val="0"/>
        <c:ser>
          <c:idx val="0"/>
          <c:order val="0"/>
          <c:dPt>
            <c:idx val="0"/>
            <c:bubble3D val="0"/>
            <c:spPr>
              <a:solidFill>
                <a:schemeClr val="tx2"/>
              </a:solidFill>
              <a:ln>
                <a:noFill/>
              </a:ln>
            </c:spPr>
            <c:extLst>
              <c:ext xmlns:c16="http://schemas.microsoft.com/office/drawing/2014/chart" uri="{C3380CC4-5D6E-409C-BE32-E72D297353CC}">
                <c16:uniqueId val="{00000000-A963-4F5C-92E1-AB0A335E55BF}"/>
              </c:ext>
            </c:extLst>
          </c:dPt>
          <c:dPt>
            <c:idx val="1"/>
            <c:bubble3D val="0"/>
            <c:spPr>
              <a:solidFill>
                <a:schemeClr val="accent2"/>
              </a:solidFill>
              <a:ln>
                <a:noFill/>
              </a:ln>
            </c:spPr>
            <c:extLst>
              <c:ext xmlns:c16="http://schemas.microsoft.com/office/drawing/2014/chart" uri="{C3380CC4-5D6E-409C-BE32-E72D297353CC}">
                <c16:uniqueId val="{00000001-A963-4F5C-92E1-AB0A335E55BF}"/>
              </c:ext>
            </c:extLst>
          </c:dPt>
          <c:dPt>
            <c:idx val="2"/>
            <c:bubble3D val="0"/>
            <c:spPr>
              <a:solidFill>
                <a:schemeClr val="accent3"/>
              </a:solidFill>
              <a:ln>
                <a:noFill/>
              </a:ln>
            </c:spPr>
            <c:extLst>
              <c:ext xmlns:c16="http://schemas.microsoft.com/office/drawing/2014/chart" uri="{C3380CC4-5D6E-409C-BE32-E72D297353CC}">
                <c16:uniqueId val="{00000002-A963-4F5C-92E1-AB0A335E55BF}"/>
              </c:ext>
            </c:extLst>
          </c:dPt>
          <c:dPt>
            <c:idx val="3"/>
            <c:bubble3D val="0"/>
            <c:spPr>
              <a:solidFill>
                <a:schemeClr val="accent1"/>
              </a:solidFill>
              <a:ln>
                <a:noFill/>
              </a:ln>
            </c:spPr>
            <c:extLst>
              <c:ext xmlns:c16="http://schemas.microsoft.com/office/drawing/2014/chart" uri="{C3380CC4-5D6E-409C-BE32-E72D297353CC}">
                <c16:uniqueId val="{00000003-A963-4F5C-92E1-AB0A335E55BF}"/>
              </c:ext>
            </c:extLst>
          </c:dPt>
          <c:val>
            <c:numRef>
              <c:f>Sheet1!$A$1:$A$4</c:f>
              <c:numCache>
                <c:formatCode>General</c:formatCode>
                <c:ptCount val="4"/>
                <c:pt idx="0">
                  <c:v>57.4</c:v>
                </c:pt>
                <c:pt idx="1">
                  <c:v>23.599999999999998</c:v>
                </c:pt>
                <c:pt idx="2">
                  <c:v>19</c:v>
                </c:pt>
                <c:pt idx="3">
                  <c:v>12</c:v>
                </c:pt>
              </c:numCache>
            </c:numRef>
          </c:val>
          <c:extLst>
            <c:ext xmlns:c16="http://schemas.microsoft.com/office/drawing/2014/chart" uri="{C3380CC4-5D6E-409C-BE32-E72D297353CC}">
              <c16:uniqueId val="{00000004-A963-4F5C-92E1-AB0A335E55BF}"/>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575480329368709E-2"/>
          <c:y val="4.7575480329368709E-2"/>
          <c:w val="0.9048490393412626"/>
          <c:h val="0.9048490393412626"/>
        </c:manualLayout>
      </c:layout>
      <c:doughnutChart>
        <c:varyColors val="0"/>
        <c:ser>
          <c:idx val="0"/>
          <c:order val="0"/>
          <c:dPt>
            <c:idx val="0"/>
            <c:bubble3D val="0"/>
            <c:spPr>
              <a:solidFill>
                <a:schemeClr val="tx2"/>
              </a:solidFill>
              <a:ln>
                <a:noFill/>
              </a:ln>
            </c:spPr>
            <c:extLst>
              <c:ext xmlns:c16="http://schemas.microsoft.com/office/drawing/2014/chart" uri="{C3380CC4-5D6E-409C-BE32-E72D297353CC}">
                <c16:uniqueId val="{00000000-8ACA-45F2-B6CE-85B5B576E6CE}"/>
              </c:ext>
            </c:extLst>
          </c:dPt>
          <c:dPt>
            <c:idx val="1"/>
            <c:bubble3D val="0"/>
            <c:spPr>
              <a:solidFill>
                <a:schemeClr val="accent2"/>
              </a:solidFill>
              <a:ln>
                <a:noFill/>
              </a:ln>
            </c:spPr>
            <c:extLst>
              <c:ext xmlns:c16="http://schemas.microsoft.com/office/drawing/2014/chart" uri="{C3380CC4-5D6E-409C-BE32-E72D297353CC}">
                <c16:uniqueId val="{00000001-8ACA-45F2-B6CE-85B5B576E6CE}"/>
              </c:ext>
            </c:extLst>
          </c:dPt>
          <c:dPt>
            <c:idx val="2"/>
            <c:bubble3D val="0"/>
            <c:spPr>
              <a:solidFill>
                <a:schemeClr val="accent3"/>
              </a:solidFill>
              <a:ln>
                <a:noFill/>
              </a:ln>
            </c:spPr>
            <c:extLst>
              <c:ext xmlns:c16="http://schemas.microsoft.com/office/drawing/2014/chart" uri="{C3380CC4-5D6E-409C-BE32-E72D297353CC}">
                <c16:uniqueId val="{00000002-8ACA-45F2-B6CE-85B5B576E6CE}"/>
              </c:ext>
            </c:extLst>
          </c:dPt>
          <c:dPt>
            <c:idx val="3"/>
            <c:bubble3D val="0"/>
            <c:spPr>
              <a:solidFill>
                <a:schemeClr val="accent1"/>
              </a:solidFill>
              <a:ln>
                <a:noFill/>
              </a:ln>
            </c:spPr>
            <c:extLst>
              <c:ext xmlns:c16="http://schemas.microsoft.com/office/drawing/2014/chart" uri="{C3380CC4-5D6E-409C-BE32-E72D297353CC}">
                <c16:uniqueId val="{00000003-8ACA-45F2-B6CE-85B5B576E6CE}"/>
              </c:ext>
            </c:extLst>
          </c:dPt>
          <c:dPt>
            <c:idx val="4"/>
            <c:bubble3D val="0"/>
            <c:spPr>
              <a:solidFill>
                <a:schemeClr val="accent5"/>
              </a:solidFill>
              <a:ln>
                <a:noFill/>
              </a:ln>
            </c:spPr>
            <c:extLst>
              <c:ext xmlns:c16="http://schemas.microsoft.com/office/drawing/2014/chart" uri="{C3380CC4-5D6E-409C-BE32-E72D297353CC}">
                <c16:uniqueId val="{00000004-8ACA-45F2-B6CE-85B5B576E6CE}"/>
              </c:ext>
            </c:extLst>
          </c:dPt>
          <c:dPt>
            <c:idx val="5"/>
            <c:bubble3D val="0"/>
            <c:spPr>
              <a:solidFill>
                <a:schemeClr val="accent6"/>
              </a:solidFill>
              <a:ln>
                <a:noFill/>
              </a:ln>
            </c:spPr>
            <c:extLst>
              <c:ext xmlns:c16="http://schemas.microsoft.com/office/drawing/2014/chart" uri="{C3380CC4-5D6E-409C-BE32-E72D297353CC}">
                <c16:uniqueId val="{00000005-8ACA-45F2-B6CE-85B5B576E6CE}"/>
              </c:ext>
            </c:extLst>
          </c:dPt>
          <c:dPt>
            <c:idx val="6"/>
            <c:bubble3D val="0"/>
            <c:spPr>
              <a:solidFill>
                <a:srgbClr val="C30C3E"/>
              </a:solidFill>
              <a:ln>
                <a:noFill/>
              </a:ln>
            </c:spPr>
            <c:extLst>
              <c:ext xmlns:c16="http://schemas.microsoft.com/office/drawing/2014/chart" uri="{C3380CC4-5D6E-409C-BE32-E72D297353CC}">
                <c16:uniqueId val="{00000006-8ACA-45F2-B6CE-85B5B576E6CE}"/>
              </c:ext>
            </c:extLst>
          </c:dPt>
          <c:val>
            <c:numRef>
              <c:f>Sheet1!$A$1:$A$7</c:f>
              <c:numCache>
                <c:formatCode>General</c:formatCode>
                <c:ptCount val="7"/>
                <c:pt idx="0">
                  <c:v>52</c:v>
                </c:pt>
                <c:pt idx="1">
                  <c:v>13</c:v>
                </c:pt>
                <c:pt idx="2">
                  <c:v>11</c:v>
                </c:pt>
                <c:pt idx="3">
                  <c:v>9</c:v>
                </c:pt>
                <c:pt idx="4">
                  <c:v>7.0000000000000009</c:v>
                </c:pt>
                <c:pt idx="5">
                  <c:v>5</c:v>
                </c:pt>
                <c:pt idx="6">
                  <c:v>3</c:v>
                </c:pt>
              </c:numCache>
            </c:numRef>
          </c:val>
          <c:extLst>
            <c:ext xmlns:c16="http://schemas.microsoft.com/office/drawing/2014/chart" uri="{C3380CC4-5D6E-409C-BE32-E72D297353CC}">
              <c16:uniqueId val="{00000007-8ACA-45F2-B6CE-85B5B576E6CE}"/>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585858585858588E-2"/>
          <c:y val="6.8062827225130892E-2"/>
          <c:w val="0.92640692640692646"/>
          <c:h val="0.86256544502617805"/>
        </c:manualLayout>
      </c:layout>
      <c:barChart>
        <c:barDir val="col"/>
        <c:grouping val="stacked"/>
        <c:varyColors val="0"/>
        <c:ser>
          <c:idx val="0"/>
          <c:order val="0"/>
          <c:spPr>
            <a:pattFill prst="ltDnDiag">
              <a:fgClr>
                <a:schemeClr val="tx1"/>
              </a:fgClr>
              <a:bgClr>
                <a:schemeClr val="bg1"/>
              </a:bgClr>
            </a:patt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0-173D-47B1-94E7-08978023E728}"/>
              </c:ext>
            </c:extLst>
          </c:dPt>
          <c:dPt>
            <c:idx val="1"/>
            <c:invertIfNegative val="0"/>
            <c:bubble3D val="0"/>
            <c:spPr>
              <a:solidFill>
                <a:schemeClr val="accent1"/>
              </a:solidFill>
              <a:ln>
                <a:noFill/>
              </a:ln>
            </c:spPr>
            <c:extLst>
              <c:ext xmlns:c16="http://schemas.microsoft.com/office/drawing/2014/chart" uri="{C3380CC4-5D6E-409C-BE32-E72D297353CC}">
                <c16:uniqueId val="{00000001-173D-47B1-94E7-08978023E728}"/>
              </c:ext>
            </c:extLst>
          </c:dPt>
          <c:dPt>
            <c:idx val="2"/>
            <c:invertIfNegative val="0"/>
            <c:bubble3D val="0"/>
            <c:spPr>
              <a:solidFill>
                <a:schemeClr val="accent1"/>
              </a:solidFill>
              <a:ln>
                <a:noFill/>
              </a:ln>
            </c:spPr>
            <c:extLst>
              <c:ext xmlns:c16="http://schemas.microsoft.com/office/drawing/2014/chart" uri="{C3380CC4-5D6E-409C-BE32-E72D297353CC}">
                <c16:uniqueId val="{00000002-173D-47B1-94E7-08978023E728}"/>
              </c:ext>
            </c:extLst>
          </c:dPt>
          <c:dPt>
            <c:idx val="3"/>
            <c:invertIfNegative val="0"/>
            <c:bubble3D val="0"/>
            <c:spPr>
              <a:solidFill>
                <a:schemeClr val="accent1"/>
              </a:solidFill>
              <a:ln>
                <a:noFill/>
              </a:ln>
            </c:spPr>
            <c:extLst>
              <c:ext xmlns:c16="http://schemas.microsoft.com/office/drawing/2014/chart" uri="{C3380CC4-5D6E-409C-BE32-E72D297353CC}">
                <c16:uniqueId val="{00000003-173D-47B1-94E7-08978023E728}"/>
              </c:ext>
            </c:extLst>
          </c:dPt>
          <c:dPt>
            <c:idx val="4"/>
            <c:invertIfNegative val="0"/>
            <c:bubble3D val="0"/>
            <c:spPr>
              <a:solidFill>
                <a:schemeClr val="accent1"/>
              </a:solidFill>
              <a:ln>
                <a:noFill/>
              </a:ln>
            </c:spPr>
            <c:extLst>
              <c:ext xmlns:c16="http://schemas.microsoft.com/office/drawing/2014/chart" uri="{C3380CC4-5D6E-409C-BE32-E72D297353CC}">
                <c16:uniqueId val="{00000004-173D-47B1-94E7-08978023E728}"/>
              </c:ext>
            </c:extLst>
          </c:dPt>
          <c:dPt>
            <c:idx val="5"/>
            <c:invertIfNegative val="0"/>
            <c:bubble3D val="0"/>
            <c:spPr>
              <a:solidFill>
                <a:schemeClr val="accent1"/>
              </a:solidFill>
              <a:ln>
                <a:noFill/>
              </a:ln>
            </c:spPr>
            <c:extLst>
              <c:ext xmlns:c16="http://schemas.microsoft.com/office/drawing/2014/chart" uri="{C3380CC4-5D6E-409C-BE32-E72D297353CC}">
                <c16:uniqueId val="{00000005-173D-47B1-94E7-08978023E728}"/>
              </c:ext>
            </c:extLst>
          </c:dPt>
          <c:dPt>
            <c:idx val="6"/>
            <c:invertIfNegative val="0"/>
            <c:bubble3D val="0"/>
            <c:spPr>
              <a:solidFill>
                <a:schemeClr val="accent1"/>
              </a:solidFill>
              <a:ln>
                <a:noFill/>
              </a:ln>
            </c:spPr>
            <c:extLst>
              <c:ext xmlns:c16="http://schemas.microsoft.com/office/drawing/2014/chart" uri="{C3380CC4-5D6E-409C-BE32-E72D297353CC}">
                <c16:uniqueId val="{00000006-173D-47B1-94E7-08978023E728}"/>
              </c:ext>
            </c:extLst>
          </c:dPt>
          <c:dLbls>
            <c:dLbl>
              <c:idx val="0"/>
              <c:layout>
                <c:manualLayout>
                  <c:x val="0"/>
                  <c:y val="-0.27879581151832461"/>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73D-47B1-94E7-08978023E728}"/>
                </c:ext>
              </c:extLst>
            </c:dLbl>
            <c:dLbl>
              <c:idx val="1"/>
              <c:layout>
                <c:manualLayout>
                  <c:x val="0"/>
                  <c:y val="-0.27748691099476441"/>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73D-47B1-94E7-08978023E728}"/>
                </c:ext>
              </c:extLst>
            </c:dLbl>
            <c:dLbl>
              <c:idx val="2"/>
              <c:layout>
                <c:manualLayout>
                  <c:x val="0"/>
                  <c:y val="-0.26832460732984292"/>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73D-47B1-94E7-08978023E728}"/>
                </c:ext>
              </c:extLst>
            </c:dLbl>
            <c:dLbl>
              <c:idx val="3"/>
              <c:layout>
                <c:manualLayout>
                  <c:x val="0"/>
                  <c:y val="-0.28664921465968585"/>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73D-47B1-94E7-08978023E728}"/>
                </c:ext>
              </c:extLst>
            </c:dLbl>
            <c:dLbl>
              <c:idx val="4"/>
              <c:layout>
                <c:manualLayout>
                  <c:x val="0"/>
                  <c:y val="-0.29712041884816753"/>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73D-47B1-94E7-08978023E728}"/>
                </c:ext>
              </c:extLst>
            </c:dLbl>
            <c:dLbl>
              <c:idx val="5"/>
              <c:layout>
                <c:manualLayout>
                  <c:x val="0"/>
                  <c:y val="-0.30235602094240838"/>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173D-47B1-94E7-08978023E728}"/>
                </c:ext>
              </c:extLst>
            </c:dLbl>
            <c:dLbl>
              <c:idx val="6"/>
              <c:layout>
                <c:manualLayout>
                  <c:x val="0"/>
                  <c:y val="-0.3206806282722513"/>
                </c:manualLayout>
              </c:layout>
              <c:numFmt formatCode="0.0;&quot;-&quot;0.0" sourceLinked="0"/>
              <c:spPr>
                <a:noFill/>
                <a:ln>
                  <a:noFill/>
                </a:ln>
              </c:spPr>
              <c:txPr>
                <a:bodyPr wrap="none"/>
                <a:lstStyle/>
                <a:p>
                  <a:pPr>
                    <a:defRPr sz="700" kern="1200">
                      <a:solidFill>
                        <a:schemeClr val="tx1"/>
                      </a:solidFill>
                      <a:latin typeface="+mn-lt"/>
                      <a:ea typeface="+mn-ea"/>
                      <a:cs typeface="+mn-cs"/>
                    </a:defRPr>
                  </a:pPr>
                  <a:endParaRPr lang="da-DK"/>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173D-47B1-94E7-08978023E72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Sheet1!$A$1:$P$1</c:f>
              <c:numCache>
                <c:formatCode>General</c:formatCode>
                <c:ptCount val="16"/>
                <c:pt idx="0">
                  <c:v>19.8</c:v>
                </c:pt>
                <c:pt idx="1">
                  <c:v>19.600000000000001</c:v>
                </c:pt>
                <c:pt idx="2">
                  <c:v>18.8</c:v>
                </c:pt>
                <c:pt idx="3">
                  <c:v>20.6</c:v>
                </c:pt>
                <c:pt idx="4">
                  <c:v>21.4</c:v>
                </c:pt>
                <c:pt idx="5">
                  <c:v>21.9</c:v>
                </c:pt>
                <c:pt idx="6">
                  <c:v>23.7</c:v>
                </c:pt>
                <c:pt idx="7">
                  <c:v>25.122</c:v>
                </c:pt>
                <c:pt idx="8">
                  <c:v>26.62932</c:v>
                </c:pt>
                <c:pt idx="9">
                  <c:v>28.227079200000002</c:v>
                </c:pt>
                <c:pt idx="10">
                  <c:v>29.920703952000004</c:v>
                </c:pt>
                <c:pt idx="11">
                  <c:v>31.715946189120004</c:v>
                </c:pt>
                <c:pt idx="12">
                  <c:v>33.618902960467203</c:v>
                </c:pt>
                <c:pt idx="13">
                  <c:v>35.63603713809524</c:v>
                </c:pt>
                <c:pt idx="14">
                  <c:v>37.774199366380955</c:v>
                </c:pt>
                <c:pt idx="15">
                  <c:v>40</c:v>
                </c:pt>
              </c:numCache>
            </c:numRef>
          </c:val>
          <c:extLst>
            <c:ext xmlns:c16="http://schemas.microsoft.com/office/drawing/2014/chart" uri="{C3380CC4-5D6E-409C-BE32-E72D297353CC}">
              <c16:uniqueId val="{00000007-173D-47B1-94E7-08978023E728}"/>
            </c:ext>
          </c:extLst>
        </c:ser>
        <c:dLbls>
          <c:showLegendKey val="0"/>
          <c:showVal val="0"/>
          <c:showCatName val="0"/>
          <c:showSerName val="0"/>
          <c:showPercent val="0"/>
          <c:showBubbleSize val="0"/>
        </c:dLbls>
        <c:gapWidth val="40"/>
        <c:overlap val="100"/>
        <c:axId val="770482384"/>
        <c:axId val="1"/>
      </c:barChart>
      <c:catAx>
        <c:axId val="770482384"/>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0"/>
          <c:min val="0"/>
        </c:scaling>
        <c:delete val="0"/>
        <c:axPos val="l"/>
        <c:majorGridlines>
          <c:spPr>
            <a:ln>
              <a:noFill/>
            </a:ln>
          </c:spPr>
        </c:majorGridlines>
        <c:numFmt formatCode="#,##0;&quot;-&quot;#,##0" sourceLinked="0"/>
        <c:majorTickMark val="out"/>
        <c:minorTickMark val="none"/>
        <c:tickLblPos val="nextTo"/>
        <c:spPr>
          <a:ln w="9525" algn="ctr">
            <a:solidFill>
              <a:schemeClr val="tx1"/>
            </a:solidFill>
            <a:prstDash val="solid"/>
          </a:ln>
        </c:spPr>
        <c:txPr>
          <a:bodyPr wrap="none"/>
          <a:lstStyle/>
          <a:p>
            <a:pPr>
              <a:defRPr sz="800" kern="1200">
                <a:solidFill>
                  <a:schemeClr val="tx1"/>
                </a:solidFill>
                <a:latin typeface="+mn-lt"/>
                <a:ea typeface="+mn-ea"/>
                <a:cs typeface="+mn-cs"/>
              </a:defRPr>
            </a:pPr>
            <a:endParaRPr lang="da-DK"/>
          </a:p>
        </c:txPr>
        <c:crossAx val="770482384"/>
        <c:crosses val="min"/>
        <c:crossBetween val="between"/>
        <c:majorUnit val="10"/>
      </c:valAx>
    </c:plotArea>
    <c:plotVisOnly val="0"/>
    <c:dispBlanksAs val="gap"/>
    <c:showDLblsOverMax val="1"/>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0332CC-AC69-4D26-A135-669696DDA774}" type="datetime1">
              <a:rPr lang="en-GB" smtClean="0"/>
              <a:t>28/06/2024</a:t>
            </a:fld>
            <a:endParaRPr lang="en-GB"/>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F6EE6-6533-46A0-A8FB-DBC252423243}" type="slidenum">
              <a:rPr lang="en-GB" smtClean="0"/>
              <a:t>‹nr.›</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D025B-ACD2-45C1-B156-1DDB470CE319}" type="slidenum">
              <a:rPr lang="en-GB" smtClean="0"/>
              <a:t>‹nr.›</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9960A-4900-4705-AB6C-8A673D0A2152}" type="datetime1">
              <a:rPr lang="en-GB" smtClean="0"/>
              <a:t>28/06/2024</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9.emf"/><Relationship Id="rId4" Type="http://schemas.openxmlformats.org/officeDocument/2006/relationships/oleObject" Target="../embeddings/oleObject4.bin"/></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20.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7.emf"/><Relationship Id="rId4" Type="http://schemas.openxmlformats.org/officeDocument/2006/relationships/oleObject" Target="../embeddings/oleObject2.bin"/></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9FBB9E7-9937-4D41-B2B4-8BCE98B0EF0D}"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271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32DF13F-7DEF-4337-B46D-A764A4E3B143}" type="datetime1">
              <a:rPr lang="en-GB" smtClean="0"/>
              <a:t>28/06/2024</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8018371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F24941B2-5F7F-4165-B2DE-D010B7A4A5F5}" type="datetime1">
              <a:rPr lang="en-GB" smtClean="0"/>
              <a:t>28/06/2024</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‹nr.›</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947176079"/>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E373EE1C-D19B-4EA0-9A15-DED1DEE449B9}" type="datetime1">
              <a:rPr lang="en-GB" smtClean="0"/>
              <a:t>28/06/2024</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436890107"/>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1466C188-1D45-4F08-8DB4-23F6002C2B91}" type="datetime1">
              <a:rPr lang="en-GB" smtClean="0"/>
              <a:t>28/06/2024</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72643793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7494C8F4-6B6A-48C1-B023-792B6BA54AED}" type="datetime1">
              <a:rPr lang="en-GB" smtClean="0"/>
              <a:t>28/06/2024</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3768040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8C247F8E-8C20-40E4-A53C-3DA358D8C9A7}" type="datetime1">
              <a:rPr lang="en-GB" smtClean="0"/>
              <a:t>28/06/2024</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87877579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E8C12B2-0AE5-428E-985F-E18D4DA17AC7}"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676754998"/>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9DD72BF-EDEC-441F-B5D6-F68832F343C4}"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652558780"/>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9DD72BF-EDEC-441F-B5D6-F68832F343C4}"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498836951"/>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6F26645-C2A2-4B76-9EB3-5D9CA57B224A}"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713677263"/>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25BA43C-8502-4266-A056-72866794E701}"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662044264"/>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1980464-DA32-4E4C-A8C5-7B6FF45E197C}"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87015281"/>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A5B220B3-5DAB-45AB-9B6A-9B7C36B5A57F}" type="datetime1">
              <a:rPr lang="en-GB" smtClean="0"/>
              <a:t>28/06/2024</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21614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06357EC7-0D53-4A60-9E41-D75A47B48389}" type="datetime1">
              <a:rPr lang="en-GB" smtClean="0"/>
              <a:t>28/06/2024</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2277390271"/>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C0B81D0-C2D8-4114-88DD-3DE2C522B98D}"/>
              </a:ext>
            </a:extLst>
          </p:cNvPr>
          <p:cNvGraphicFramePr>
            <a:graphicFrameLocks noChangeAspect="1"/>
          </p:cNvGraphicFramePr>
          <p:nvPr userDrawn="1">
            <p:custDataLst>
              <p:tags r:id="rId1"/>
            </p:custDataLst>
          </p:nvPr>
        </p:nvGraphicFramePr>
        <p:xfrm>
          <a:off x="1588" y="1587"/>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3" name="Object 2" hidden="1">
                        <a:extLst>
                          <a:ext uri="{FF2B5EF4-FFF2-40B4-BE49-F238E27FC236}">
                            <a16:creationId xmlns:a16="http://schemas.microsoft.com/office/drawing/2014/main" id="{DC0B81D0-C2D8-4114-88DD-3DE2C522B98D}"/>
                          </a:ext>
                        </a:extLst>
                      </p:cNvPr>
                      <p:cNvPicPr/>
                      <p:nvPr/>
                    </p:nvPicPr>
                    <p:blipFill>
                      <a:blip r:embed="rId5"/>
                      <a:stretch>
                        <a:fillRect/>
                      </a:stretch>
                    </p:blipFill>
                    <p:spPr>
                      <a:xfrm>
                        <a:off x="1588" y="1587"/>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3DE70AB-40DF-40F2-B693-C44125D0A867}"/>
              </a:ext>
            </a:extLst>
          </p:cNvPr>
          <p:cNvSpPr/>
          <p:nvPr userDrawn="1">
            <p:custDataLst>
              <p:tags r:id="rId2"/>
            </p:custDataLst>
          </p:nvPr>
        </p:nvSpPr>
        <p:spPr>
          <a:xfrm>
            <a:off x="0" y="0"/>
            <a:ext cx="158771" cy="158713"/>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a:endParaRPr lang="en-GB" sz="2400" b="1" i="0" baseline="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4" name="Title 1"/>
          <p:cNvSpPr>
            <a:spLocks noGrp="1"/>
          </p:cNvSpPr>
          <p:nvPr>
            <p:ph type="title"/>
          </p:nvPr>
        </p:nvSpPr>
        <p:spPr>
          <a:xfrm>
            <a:off x="817033" y="452438"/>
            <a:ext cx="10560473" cy="748627"/>
          </a:xfrm>
        </p:spPr>
        <p:txBody>
          <a:bodyPr/>
          <a:lstStyle/>
          <a:p>
            <a:r>
              <a:rPr lang="en-GB"/>
              <a:t>Click to edit Master title style</a:t>
            </a:r>
          </a:p>
        </p:txBody>
      </p:sp>
      <p:sp>
        <p:nvSpPr>
          <p:cNvPr id="5" name="Slide Number Placeholder 5"/>
          <p:cNvSpPr>
            <a:spLocks noGrp="1"/>
          </p:cNvSpPr>
          <p:nvPr>
            <p:ph type="sldNum" sz="quarter" idx="4"/>
          </p:nvPr>
        </p:nvSpPr>
        <p:spPr>
          <a:xfrm>
            <a:off x="11365875" y="6280546"/>
            <a:ext cx="480000" cy="155575"/>
          </a:xfrm>
          <a:prstGeom prst="rect">
            <a:avLst/>
          </a:prstGeom>
        </p:spPr>
        <p:txBody>
          <a:bodyPr vert="horz" wrap="square" lIns="0" tIns="0" rIns="0" bIns="0" numCol="1" anchor="ctr" anchorCtr="0" compatLnSpc="1">
            <a:prstTxWarp prst="textNoShape">
              <a:avLst/>
            </a:prstTxWarp>
          </a:bodyPr>
          <a:lstStyle>
            <a:lvl1pPr algn="r">
              <a:defRPr sz="800"/>
            </a:lvl1pPr>
          </a:lstStyle>
          <a:p>
            <a:fld id="{31421AFA-3AE7-4CEA-BC9B-447859BED57B}" type="slidenum">
              <a:rPr lang="en-GB" smtClean="0"/>
              <a:pPr/>
              <a:t>‹nr.›</a:t>
            </a:fld>
            <a:endParaRPr lang="en-GB"/>
          </a:p>
        </p:txBody>
      </p:sp>
      <p:sp>
        <p:nvSpPr>
          <p:cNvPr id="6" name="Content Placeholder 10"/>
          <p:cNvSpPr>
            <a:spLocks noGrp="1"/>
          </p:cNvSpPr>
          <p:nvPr>
            <p:ph sz="quarter" idx="16" hasCustomPrompt="1"/>
          </p:nvPr>
        </p:nvSpPr>
        <p:spPr>
          <a:xfrm>
            <a:off x="816081" y="6413603"/>
            <a:ext cx="10561425" cy="444397"/>
          </a:xfrm>
        </p:spPr>
        <p:txBody>
          <a:bodyPr/>
          <a:lstStyle>
            <a:lvl1pPr marL="0" indent="0">
              <a:spcAft>
                <a:spcPts val="0"/>
              </a:spcAft>
              <a:buNone/>
              <a:defRPr sz="800"/>
            </a:lvl1pPr>
            <a:lvl2pPr marL="395921" indent="0">
              <a:buNone/>
              <a:defRPr sz="900"/>
            </a:lvl2pPr>
            <a:lvl3pPr marL="727055" indent="0">
              <a:buNone/>
              <a:defRPr sz="800"/>
            </a:lvl3pPr>
            <a:lvl4pPr marL="1101380" indent="0">
              <a:buNone/>
              <a:defRPr sz="800"/>
            </a:lvl4pPr>
            <a:lvl5pPr marL="1414517" indent="0">
              <a:buNone/>
              <a:defRPr sz="800"/>
            </a:lvl5pPr>
          </a:lstStyle>
          <a:p>
            <a:pPr marL="0" indent="0">
              <a:spcAft>
                <a:spcPts val="0"/>
              </a:spcAft>
              <a:buNone/>
            </a:pPr>
            <a:r>
              <a:rPr lang="en-GB" sz="800"/>
              <a:t>Source:</a:t>
            </a:r>
          </a:p>
          <a:p>
            <a:pPr marL="0" indent="0">
              <a:spcAft>
                <a:spcPts val="0"/>
              </a:spcAft>
              <a:buNone/>
            </a:pPr>
            <a:r>
              <a:rPr lang="en-GB" sz="800"/>
              <a:t>Note</a:t>
            </a:r>
          </a:p>
          <a:p>
            <a:pPr marL="0" indent="0">
              <a:spcAft>
                <a:spcPts val="0"/>
              </a:spcAft>
              <a:buNone/>
            </a:pPr>
            <a:r>
              <a:rPr lang="en-GB" sz="800"/>
              <a:t>*xx,</a:t>
            </a:r>
            <a:r>
              <a:rPr lang="en-GB" sz="800" baseline="0"/>
              <a:t> **xx, ***xx</a:t>
            </a:r>
            <a:endParaRPr lang="en-GB" sz="800"/>
          </a:p>
          <a:p>
            <a:pPr lvl="0"/>
            <a:endParaRPr lang="en-GB"/>
          </a:p>
        </p:txBody>
      </p:sp>
    </p:spTree>
    <p:extLst>
      <p:ext uri="{BB962C8B-B14F-4D97-AF65-F5344CB8AC3E}">
        <p14:creationId xmlns:p14="http://schemas.microsoft.com/office/powerpoint/2010/main" val="12687811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630509702"/>
              </p:ext>
            </p:extLst>
          </p:nvPr>
        </p:nvGraphicFramePr>
        <p:xfrm>
          <a:off x="1589"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9" y="1588"/>
                        <a:ext cx="1587" cy="1587"/>
                      </a:xfrm>
                      <a:prstGeom prst="rect">
                        <a:avLst/>
                      </a:prstGeom>
                    </p:spPr>
                  </p:pic>
                </p:oleObj>
              </mc:Fallback>
            </mc:AlternateContent>
          </a:graphicData>
        </a:graphic>
      </p:graphicFrame>
      <p:sp>
        <p:nvSpPr>
          <p:cNvPr id="4" name="Title 1"/>
          <p:cNvSpPr>
            <a:spLocks noGrp="1"/>
          </p:cNvSpPr>
          <p:nvPr>
            <p:ph type="title"/>
          </p:nvPr>
        </p:nvSpPr>
        <p:spPr>
          <a:xfrm>
            <a:off x="817033" y="452438"/>
            <a:ext cx="10560473" cy="748627"/>
          </a:xfrm>
        </p:spPr>
        <p:txBody>
          <a:bodyPr vert="horz"/>
          <a:lstStyle/>
          <a:p>
            <a:r>
              <a:rPr lang="en-GB"/>
              <a:t>Click to edit Master title style</a:t>
            </a:r>
          </a:p>
        </p:txBody>
      </p:sp>
      <p:sp>
        <p:nvSpPr>
          <p:cNvPr id="27" name="Content Placeholder 2"/>
          <p:cNvSpPr>
            <a:spLocks noGrp="1"/>
          </p:cNvSpPr>
          <p:nvPr>
            <p:ph idx="19" hasCustomPrompt="1"/>
          </p:nvPr>
        </p:nvSpPr>
        <p:spPr>
          <a:xfrm>
            <a:off x="815120" y="6424834"/>
            <a:ext cx="10034027" cy="395076"/>
          </a:xfrm>
        </p:spPr>
        <p:txBody>
          <a:bodyPr lIns="0"/>
          <a:lstStyle>
            <a:lvl1pPr marL="0" indent="0">
              <a:lnSpc>
                <a:spcPct val="100000"/>
              </a:lnSpc>
              <a:spcAft>
                <a:spcPts val="0"/>
              </a:spcAft>
              <a:buNone/>
              <a:defRPr sz="800" b="0" baseline="0"/>
            </a:lvl1pPr>
            <a:lvl2pPr marL="316737" indent="-158368">
              <a:lnSpc>
                <a:spcPts val="1500"/>
              </a:lnSpc>
              <a:spcAft>
                <a:spcPts val="600"/>
              </a:spcAft>
              <a:defRPr sz="1100"/>
            </a:lvl2pPr>
            <a:lvl3pPr marL="475105" indent="-158368">
              <a:lnSpc>
                <a:spcPts val="1500"/>
              </a:lnSpc>
              <a:spcAft>
                <a:spcPts val="600"/>
              </a:spcAft>
              <a:defRPr sz="1100"/>
            </a:lvl3pPr>
            <a:lvl4pPr marL="633473" indent="-158368">
              <a:lnSpc>
                <a:spcPts val="1500"/>
              </a:lnSpc>
              <a:spcAft>
                <a:spcPts val="600"/>
              </a:spcAft>
              <a:defRPr sz="1100"/>
            </a:lvl4pPr>
            <a:lvl5pPr marL="633473" indent="0">
              <a:lnSpc>
                <a:spcPts val="1500"/>
              </a:lnSpc>
              <a:spcAft>
                <a:spcPts val="600"/>
              </a:spcAft>
              <a:buNone/>
              <a:defRPr sz="1100"/>
            </a:lvl5pPr>
          </a:lstStyle>
          <a:p>
            <a:pPr lvl="0"/>
            <a:r>
              <a:rPr lang="en-GB" noProof="0"/>
              <a:t>Source:</a:t>
            </a:r>
          </a:p>
          <a:p>
            <a:pPr lvl="0"/>
            <a:r>
              <a:rPr lang="en-GB" noProof="0"/>
              <a:t>Note:</a:t>
            </a:r>
          </a:p>
          <a:p>
            <a:pPr lvl="0"/>
            <a:r>
              <a:rPr lang="en-GB" noProof="0"/>
              <a:t>*Xxx, **Xxx, ***Xxx</a:t>
            </a:r>
          </a:p>
        </p:txBody>
      </p:sp>
      <p:sp>
        <p:nvSpPr>
          <p:cNvPr id="6" name="Slide Number Placeholder 5"/>
          <p:cNvSpPr>
            <a:spLocks noGrp="1"/>
          </p:cNvSpPr>
          <p:nvPr>
            <p:ph type="sldNum" sz="quarter" idx="4"/>
          </p:nvPr>
        </p:nvSpPr>
        <p:spPr>
          <a:xfrm>
            <a:off x="11365875" y="6280546"/>
            <a:ext cx="480000" cy="155575"/>
          </a:xfrm>
          <a:prstGeom prst="rect">
            <a:avLst/>
          </a:prstGeom>
        </p:spPr>
        <p:txBody>
          <a:bodyPr vert="horz" wrap="square" lIns="0" tIns="0" rIns="0" bIns="0" numCol="1" anchor="ctr" anchorCtr="0" compatLnSpc="1">
            <a:prstTxWarp prst="textNoShape">
              <a:avLst/>
            </a:prstTxWarp>
          </a:bodyPr>
          <a:lstStyle>
            <a:lvl1pPr algn="r">
              <a:defRPr sz="800"/>
            </a:lvl1pPr>
          </a:lstStyle>
          <a:p>
            <a:fld id="{31421AFA-3AE7-4CEA-BC9B-447859BED57B}" type="slidenum">
              <a:rPr lang="en-GB" smtClean="0"/>
              <a:pPr/>
              <a:t>‹nr.›</a:t>
            </a:fld>
            <a:endParaRPr lang="en-GB"/>
          </a:p>
        </p:txBody>
      </p:sp>
      <p:sp>
        <p:nvSpPr>
          <p:cNvPr id="5" name="Content Placeholder 2"/>
          <p:cNvSpPr>
            <a:spLocks noGrp="1"/>
          </p:cNvSpPr>
          <p:nvPr>
            <p:ph idx="1"/>
          </p:nvPr>
        </p:nvSpPr>
        <p:spPr>
          <a:xfrm>
            <a:off x="831708" y="1989173"/>
            <a:ext cx="10560175" cy="4088178"/>
          </a:xfrm>
        </p:spPr>
        <p:txBody>
          <a:bodyPr lIns="0"/>
          <a:lstStyle>
            <a:lvl1pPr marL="158368" indent="-158368">
              <a:lnSpc>
                <a:spcPts val="1500"/>
              </a:lnSpc>
              <a:spcAft>
                <a:spcPts val="600"/>
              </a:spcAft>
              <a:defRPr sz="1200"/>
            </a:lvl1pPr>
            <a:lvl2pPr marL="361870" indent="-188871" defTabSz="457098" eaLnBrk="0" hangingPunct="0">
              <a:lnSpc>
                <a:spcPts val="1500"/>
              </a:lnSpc>
              <a:spcAft>
                <a:spcPts val="600"/>
              </a:spcAft>
              <a:buFont typeface="Verdana" panose="020B0604030504040204" pitchFamily="34" charset="0"/>
              <a:buChar char="−"/>
              <a:defRPr sz="1200"/>
            </a:lvl2pPr>
            <a:lvl3pPr marL="475105" indent="-158368">
              <a:lnSpc>
                <a:spcPts val="1500"/>
              </a:lnSpc>
              <a:spcAft>
                <a:spcPts val="600"/>
              </a:spcAft>
              <a:defRPr sz="1100"/>
            </a:lvl3pPr>
            <a:lvl4pPr marL="633473" indent="-158368">
              <a:lnSpc>
                <a:spcPts val="1500"/>
              </a:lnSpc>
              <a:spcAft>
                <a:spcPts val="600"/>
              </a:spcAft>
              <a:defRPr sz="1100"/>
            </a:lvl4pPr>
            <a:lvl5pPr marL="791842" indent="-158368">
              <a:lnSpc>
                <a:spcPts val="1500"/>
              </a:lnSpc>
              <a:spcAft>
                <a:spcPts val="600"/>
              </a:spcAft>
              <a:defRPr sz="1100"/>
            </a:lvl5pPr>
          </a:lstStyle>
          <a:p>
            <a:pPr lvl="0"/>
            <a:r>
              <a:rPr lang="en-GB" noProof="0"/>
              <a:t>Click to edit Master text styles</a:t>
            </a:r>
          </a:p>
          <a:p>
            <a:pPr marL="361870" lvl="1" indent="-188871" defTabSz="457098" eaLnBrk="0" hangingPunct="0">
              <a:spcAft>
                <a:spcPts val="600"/>
              </a:spcAft>
              <a:buFont typeface="Verdana" panose="020B0604030504040204" pitchFamily="34" charset="0"/>
              <a:buChar char="−"/>
            </a:pPr>
            <a:r>
              <a:rPr lang="en-GB" sz="1200">
                <a:latin typeface="Verdana"/>
                <a:cs typeface="ＭＳ Ｐゴシック" pitchFamily="-111" charset="-128"/>
              </a:rPr>
              <a:t>Click to edit Master text styles</a:t>
            </a:r>
          </a:p>
        </p:txBody>
      </p:sp>
    </p:spTree>
    <p:extLst>
      <p:ext uri="{BB962C8B-B14F-4D97-AF65-F5344CB8AC3E}">
        <p14:creationId xmlns:p14="http://schemas.microsoft.com/office/powerpoint/2010/main" val="26403230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5B6B20EE-9007-4E05-A36D-5709B15D2E95}"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3915787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5EDDED1-B12A-41B0-9363-4D25195FC838}"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3404407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852F08A5-A68E-417E-A6F5-12BAAB57E5E8}" type="datetime1">
              <a:rPr lang="en-GB" smtClean="0"/>
              <a:t>28/06/2024</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‹nr.›</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648153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6D005A-5245-4B6E-BA10-08145906117F}" type="datetime1">
              <a:rPr lang="en-GB" smtClean="0"/>
              <a:t>28/06/2024</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247501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E576A4F-519F-426D-92DF-A4F05A911A79}" type="datetime1">
              <a:rPr lang="en-GB" smtClean="0"/>
              <a:t>28/06/2024</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6103065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D178E09-818A-412E-A9B4-049CEA1308BB}" type="datetime1">
              <a:rPr lang="en-GB" smtClean="0"/>
              <a:t>28/06/2024</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6716850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12A1332-85EA-4A14-B6D3-EA8DA7EF2D52}"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70262089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8979745D-ACBB-48FA-AB98-8A1EB44039C3}" type="datetime1">
              <a:rPr lang="en-GB" smtClean="0"/>
              <a:t>28/06/2024</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9696354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43883DC-A2C4-4CA1-BBDB-2B9A6D6FA766}"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35628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999CF5C-90C1-4A57-8CD8-C17F83D62820}"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57416277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8773609-5BF7-45D4-A2D6-8D8CCFF2571B}" type="datetime1">
              <a:rPr lang="en-GB" smtClean="0"/>
              <a:t>28/06/2024</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5366551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BDFEC95-16F3-48E3-BA2E-C49F42632FCE}"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350232252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AF56792C-B697-4768-8562-DF420D479EB3}" type="datetime1">
              <a:rPr lang="en-GB" smtClean="0"/>
              <a:t>28/06/2024</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330793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97B7D83-F0F0-4A65-AF9C-47FADFC771BA}"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66005419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ACDFC5D-DE8F-4749-B0A5-477701938E65}"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‹nr.›</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86216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9C42DEA7-4CB2-4DA4-A274-14D33D5B7E42}"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4746200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73D94703-A89E-4D15-BC94-25D01525EDF2}"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83064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67D11783-FDEC-41AB-9A7E-ED66B1CF4DB5}" type="datetime1">
              <a:rPr lang="en-GB" smtClean="0"/>
              <a:t>28/06/2024</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84592025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DECB509C-3E59-4807-A9B6-F8F9BE55816A}" type="datetime1">
              <a:rPr lang="en-GB" smtClean="0"/>
              <a:t>28/06/2024</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590505054"/>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D0E040E-DD17-4096-B2F2-A7F9EE10F86F}"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576671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ABF038A6-0DB4-42CD-9DE6-0C420EDA3786}" type="datetime1">
              <a:rPr lang="en-GB" smtClean="0"/>
              <a:t>28/06/2024</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7556337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36635415-9566-40BB-A08C-357EB168F88F}" type="datetime1">
              <a:rPr lang="en-GB" smtClean="0"/>
              <a:t>28/06/2024</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236898112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2A37097-3850-47C5-BB2B-26428B43E9A2}" type="datetime1">
              <a:rPr lang="en-GB" smtClean="0"/>
              <a:t>28/06/2024</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5156765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E46EDED0-34BB-4684-9324-EB0DDFE82D40}" type="datetime1">
              <a:rPr lang="en-GB" smtClean="0"/>
              <a:t>28/06/2024</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4097920717"/>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53BD7107-D2E3-4D8F-A0FA-06A63FB1DBEB}" type="datetime1">
              <a:rPr lang="en-GB" smtClean="0"/>
              <a:t>28/06/2024</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308567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A3DEED23-3E72-4C8D-A16B-249022F35674}" type="datetime1">
              <a:rPr lang="en-GB" smtClean="0"/>
              <a:t>28/06/2024</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1409315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B6C439B-894B-4123-A2E5-A626A4C0341B}" type="datetime1">
              <a:rPr lang="en-GB" smtClean="0"/>
              <a:t>28/06/2024</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409627768"/>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D42D1015-FD33-4BBB-912E-9DA67840625D}" type="datetime1">
              <a:rPr lang="en-GB" smtClean="0"/>
              <a:t>28/06/2024</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598071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4F38556A-307C-40C5-BDE6-33D056B8790B}" type="datetime1">
              <a:rPr lang="en-GB" smtClean="0"/>
              <a:t>28/06/2024</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276643522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C68DF7B-21AC-45F2-816F-21DF7BEF8BE3}" type="datetime1">
              <a:rPr lang="en-GB" smtClean="0"/>
              <a:t>28/06/2024</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8307709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44B1856-8556-4043-B32D-874CC38FBA51}"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474321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850419B-F95B-428A-A376-6796B4E67733}" type="datetime1">
              <a:rPr lang="en-GB" smtClean="0"/>
              <a:t>28/06/2024</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24792959"/>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626BE9FD-260B-48D6-9772-EE95E8188464}" type="datetime1">
              <a:rPr lang="en-GB" smtClean="0"/>
              <a:t>28/06/2024</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21732795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FF3D8AC6-2AA6-4CDB-B7B9-5F56C30771F1}" type="datetime1">
              <a:rPr lang="en-GB" smtClean="0"/>
              <a:t>28/06/2024</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1974764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7E12C29D-DBBB-474A-B7C4-DE98F7E10ACB}" type="datetime1">
              <a:rPr lang="en-GB" smtClean="0"/>
              <a:t>28/06/2024</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‹nr.›</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48081134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48A1A0C-1FC6-4DAC-A37A-5E54584DFF3A}" type="datetime1">
              <a:rPr lang="en-GB" smtClean="0"/>
              <a:t>28/06/2024</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‹nr.›</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0440125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D406E06E-DAF3-43F7-8737-9A0D1F3C4136}" type="datetime1">
              <a:rPr lang="en-GB" smtClean="0"/>
              <a:t>28/06/2024</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709031245"/>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1EE3223-18A7-47C5-A323-83823AF5FD9C}" type="datetime1">
              <a:rPr lang="en-GB" smtClean="0"/>
              <a:t>28/06/2024</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2360431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8A1CB63D-F7B0-4795-B49B-A61CA0DD908F}" type="datetime1">
              <a:rPr lang="en-GB" smtClean="0"/>
              <a:t>28/06/2024</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9907839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DD589E52-99CA-47BE-B517-BE14012CB397}" type="datetime1">
              <a:rPr lang="en-GB" smtClean="0"/>
              <a:t>28/06/2024</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1954852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3111E84-264C-46FF-9783-8791F4BDE20D}"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9742527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67CE40C-0469-4C5B-BEE5-5EC2AB777154}"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28575385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26DD8D6-EF4F-495C-A970-DD544FEA669F}"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80217615"/>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92DF3A2-0EC0-4584-ADFA-FA3C0D434A85}"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36477381"/>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9FC398C-DB1E-4929-9B23-28871365B6B2}"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8413711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1373803-A494-41AB-8444-2D5D31E30F20}" type="datetime1">
              <a:rPr lang="en-GB" smtClean="0"/>
              <a:t>28/06/2024</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952240583"/>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413B4441-1448-4224-ABD1-403B93E105AD}" type="datetime1">
              <a:rPr lang="en-GB" smtClean="0"/>
              <a:t>28/06/2024</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4368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6974A730-2D82-431F-BC0A-5407AF5BB6D0}" type="datetime1">
              <a:rPr lang="en-GB" smtClean="0"/>
              <a:t>28/06/2024</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2129834854"/>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84B487A-E1DC-462F-B261-D673FCC88B35}"/>
              </a:ext>
            </a:extLst>
          </p:cNvPr>
          <p:cNvGraphicFramePr>
            <a:graphicFrameLocks noChangeAspect="1"/>
          </p:cNvGraphicFramePr>
          <p:nvPr userDrawn="1">
            <p:custDataLst>
              <p:tags r:id="rId1"/>
            </p:custDataLst>
            <p:extLst>
              <p:ext uri="{D42A27DB-BD31-4B8C-83A1-F6EECF244321}">
                <p14:modId xmlns:p14="http://schemas.microsoft.com/office/powerpoint/2010/main" val="4573885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4" imgH="333" progId="TCLayout.ActiveDocument.1">
                  <p:embed/>
                </p:oleObj>
              </mc:Choice>
              <mc:Fallback>
                <p:oleObj name="think-cell Slide" r:id="rId4" imgW="364" imgH="333" progId="TCLayout.ActiveDocument.1">
                  <p:embed/>
                  <p:pic>
                    <p:nvPicPr>
                      <p:cNvPr id="5" name="Object 4" hidden="1">
                        <a:extLst>
                          <a:ext uri="{FF2B5EF4-FFF2-40B4-BE49-F238E27FC236}">
                            <a16:creationId xmlns:a16="http://schemas.microsoft.com/office/drawing/2014/main" id="{B84B487A-E1DC-462F-B261-D673FCC88B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9E11E8F-9006-47D4-88EF-C267FC5576D8}"/>
              </a:ext>
            </a:extLst>
          </p:cNvPr>
          <p:cNvSpPr/>
          <p:nvPr userDrawn="1">
            <p:custDataLst>
              <p:tags r:id="rId2"/>
            </p:custDataLst>
          </p:nvPr>
        </p:nvSpPr>
        <p:spPr>
          <a:xfrm>
            <a:off x="0" y="1"/>
            <a:ext cx="158771" cy="158750"/>
          </a:xfrm>
          <a:prstGeom prst="rect">
            <a:avLst/>
          </a:prstGeom>
          <a:noFill/>
          <a:ln>
            <a:solidFill>
              <a:schemeClr val="accent1">
                <a:lumMod val="9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eaLnBrk="1">
              <a:lnSpc>
                <a:spcPct val="100000"/>
              </a:lnSpc>
              <a:spcBef>
                <a:spcPct val="0"/>
              </a:spcBef>
              <a:spcAft>
                <a:spcPct val="0"/>
              </a:spcAft>
            </a:pPr>
            <a:endParaRPr lang="en-GB" sz="2399" b="1" i="0" baseline="0">
              <a:solidFill>
                <a:schemeClr val="tx1"/>
              </a:solidFill>
              <a:latin typeface="Verdana" panose="020B0604030504040204" pitchFamily="34" charset="0"/>
              <a:ea typeface="Verdana" panose="020B0604030504040204" pitchFamily="34" charset="0"/>
              <a:sym typeface="Verdana" panose="020B0604030504040204" pitchFamily="34" charset="0"/>
            </a:endParaRPr>
          </a:p>
        </p:txBody>
      </p:sp>
      <p:sp>
        <p:nvSpPr>
          <p:cNvPr id="3" name="Slide Number Placeholder 5"/>
          <p:cNvSpPr>
            <a:spLocks noGrp="1"/>
          </p:cNvSpPr>
          <p:nvPr>
            <p:ph type="sldNum" sz="quarter" idx="10"/>
          </p:nvPr>
        </p:nvSpPr>
        <p:spPr>
          <a:ln/>
        </p:spPr>
        <p:txBody>
          <a:bodyPr/>
          <a:lstStyle>
            <a:lvl1pPr rtl="0">
              <a:defRPr/>
            </a:lvl1pPr>
          </a:lstStyle>
          <a:p>
            <a:pPr>
              <a:defRPr/>
            </a:pPr>
            <a:fld id="{9591573F-1706-45DD-A34F-0C1FA5AFA96F}" type="slidenum">
              <a:rPr lang="en-GB" smtClean="0"/>
              <a:pPr>
                <a:defRPr/>
              </a:pPr>
              <a:t>‹nr.›</a:t>
            </a:fld>
            <a:endParaRPr lang="en-GB"/>
          </a:p>
        </p:txBody>
      </p:sp>
      <p:sp>
        <p:nvSpPr>
          <p:cNvPr id="6" name="Title 3">
            <a:extLst>
              <a:ext uri="{FF2B5EF4-FFF2-40B4-BE49-F238E27FC236}">
                <a16:creationId xmlns:a16="http://schemas.microsoft.com/office/drawing/2014/main" id="{C0C686B2-AEA8-4EF4-ADA9-E2DE929C158F}"/>
              </a:ext>
            </a:extLst>
          </p:cNvPr>
          <p:cNvSpPr>
            <a:spLocks noGrp="1"/>
          </p:cNvSpPr>
          <p:nvPr>
            <p:ph type="title"/>
          </p:nvPr>
        </p:nvSpPr>
        <p:spPr>
          <a:xfrm>
            <a:off x="798619" y="453495"/>
            <a:ext cx="10590002" cy="748627"/>
          </a:xfrm>
        </p:spPr>
        <p:txBody>
          <a:bodyPr vert="horz"/>
          <a:lstStyle>
            <a:lvl1pPr rtl="0">
              <a:defRPr/>
            </a:lvl1pPr>
          </a:lstStyle>
          <a:p>
            <a:r>
              <a:rPr lang="en-GB"/>
              <a:t>Click to edit Master title style</a:t>
            </a:r>
          </a:p>
        </p:txBody>
      </p:sp>
    </p:spTree>
    <p:extLst>
      <p:ext uri="{BB962C8B-B14F-4D97-AF65-F5344CB8AC3E}">
        <p14:creationId xmlns:p14="http://schemas.microsoft.com/office/powerpoint/2010/main" val="1239052358"/>
      </p:ext>
    </p:extLst>
  </p:cSld>
  <p:clrMapOvr>
    <a:masterClrMapping/>
  </p:clrMapOvr>
  <mc:AlternateContent xmlns:mc="http://schemas.openxmlformats.org/markup-compatibility/2006" xmlns:p14="http://schemas.microsoft.com/office/powerpoint/2010/main">
    <mc:Choice Requires="p14">
      <p:transition p14:dur="10" advClick="0" advTm="9000">
        <p:fade/>
      </p:transition>
    </mc:Choice>
    <mc:Fallback xmlns="">
      <p:transition advClick="0" advTm="900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1903C8B-6A03-40C4-AD50-AACDEC5FDA0C}"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7739630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B42BF88-9EAB-4FF1-8C7D-3D1A57D94546}"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355637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D06D66A-00D9-479B-9856-27577BF36107}"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046170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2E4549F-51C6-46A4-9E1A-3B8E8ABB18E4}"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0235187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D3E1E10-4E6B-4C9C-B68B-DC96BC56ABFC}"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2363939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5259D24-E6A6-4D69-90CB-83073E8387B2}"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313204249"/>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BED15FA-6EE8-4B82-A537-F53ACAF84CA4}"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56593602"/>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6B010D-12BA-4529-B692-206652452F2C}"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791111186"/>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527E5059-8FC8-469D-AF5C-AED221334502}" type="datetime1">
              <a:rPr lang="en-GB" smtClean="0"/>
              <a:t>28/06/2024</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604915214"/>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0A79E5A-EC3D-4F9C-8449-9968B8A873CD}" type="datetime1">
              <a:rPr lang="en-GB" smtClean="0"/>
              <a:t>28/06/2024</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‹nr.›</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465329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DE8F052-B495-40BE-9682-094846479C8E}" type="datetime1">
              <a:rPr lang="en-GB" smtClean="0"/>
              <a:t>28/06/2024</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28193773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B4C9864-BFD0-4574-B370-8DFD1BF6363B}"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348032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9941A0D-1A7D-4418-872D-0A573109AE3D}"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87907029"/>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E630481-804D-4542-835F-93D05E69FE5F}"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3318920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867A8F1-5D72-4E32-AD0E-FB93451ED774}" type="datetime1">
              <a:rPr lang="en-GB" smtClean="0"/>
              <a:t>28/06/2024</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09881713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7BF43399-B145-4BBC-AF2A-C9EC8B4305A6}" type="datetime1">
              <a:rPr lang="en-GB" smtClean="0"/>
              <a:t>28/06/2024</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‹nr.›</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858085963"/>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D74F0F3-9842-478D-99B7-277D0E19CEC9}" type="datetime1">
              <a:rPr lang="en-GB" smtClean="0"/>
              <a:t>28/06/2024</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133224582"/>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33B4BAF-2B92-4850-839C-D15349852EB5}" type="datetime1">
              <a:rPr lang="en-GB" smtClean="0"/>
              <a:t>28/06/2024</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831112254"/>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B5352C5-81EC-4100-8EF4-0409291AC406}" type="datetime1">
              <a:rPr lang="en-GB" smtClean="0"/>
              <a:t>28/06/2024</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35728000"/>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8A4F6F59-6CB3-4166-9CD8-0F5BCD967261}"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35455952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6ACCEA19-5171-4127-A28C-C6D875C2D7D4}" type="datetime1">
              <a:rPr lang="en-GB" smtClean="0"/>
              <a:t>28/06/2024</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521759365"/>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9AA3F283-0871-412B-8A65-5C27135FA311}" type="datetime1">
              <a:rPr lang="en-GB" smtClean="0"/>
              <a:t>28/06/2024</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‹nr.›</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510376933"/>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67BCEC0-92C2-4FF9-A782-344903368E13}" type="datetime1">
              <a:rPr lang="en-GB" smtClean="0"/>
              <a:t>28/06/2024</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‹nr.›</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988502333"/>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14D1594-E68D-46B5-98E0-BADEBF2D8E2F}"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3166610037"/>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265A58E6-12DB-4BF0-8165-AE5E60E9367A}" type="datetime1">
              <a:rPr lang="en-GB" smtClean="0"/>
              <a:t>28/06/2024</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3037024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7D1EA6AF-F444-4BDC-A37B-CD41783B8D44}" type="datetime1">
              <a:rPr lang="en-GB" smtClean="0"/>
              <a:t>28/06/2024</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2947025494"/>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904988D6-6DD0-4C39-8AE1-A7E25B5D1BF4}"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2843900192"/>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C7F6929-E9B5-46A3-B5E9-6150C85426CE}"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‹nr.›</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795189"/>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59FA29BE-106E-4609-97DE-EDE0B0C087F7}"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552690936"/>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EFAF684-C611-4113-B7D5-C3E527F22C4F}" type="datetime1">
              <a:rPr lang="en-GB" smtClean="0"/>
              <a:t>28/06/2024</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2636805"/>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C4B04AE4-03BB-4174-AD21-7567A4C959F4}" type="datetime1">
              <a:rPr lang="en-GB" smtClean="0"/>
              <a:t>28/06/2024</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484906324"/>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3A46E679-721E-4A44-A034-B3833441D488}" type="datetime1">
              <a:rPr lang="en-GB" smtClean="0"/>
              <a:t>28/06/2024</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410662260"/>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F6C1ADEE-7B52-423A-9878-0398FEFAF71F}" type="datetime1">
              <a:rPr lang="en-GB" smtClean="0"/>
              <a:t>28/06/2024</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14125428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3FD627AC-F023-4E38-BBE2-8CC6A4B15F9B}" type="datetime1">
              <a:rPr lang="en-GB" smtClean="0"/>
              <a:t>28/06/2024</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3445864224"/>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791AE312-9C38-4B88-A1BD-03872F0FCB4A}" type="datetime1">
              <a:rPr lang="en-GB" smtClean="0"/>
              <a:t>28/06/2024</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93254655"/>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B28D1D58-AB37-4343-ADE9-EEBE954DF792}" type="datetime1">
              <a:rPr lang="en-GB" smtClean="0"/>
              <a:t>28/06/2024</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56726113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7602221-7924-4CAA-B8C1-EA4A36749132}" type="datetime1">
              <a:rPr lang="en-GB" smtClean="0"/>
              <a:t>28/06/2024</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‹nr.›</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8112712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06093368-26E3-4532-8FD8-7B783022E688}" type="datetime1">
              <a:rPr lang="en-GB" smtClean="0"/>
              <a:t>28/06/2024</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892313678"/>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51E3A26-CACC-472F-999E-6CEDC51DAFFB}" type="datetime1">
              <a:rPr lang="en-GB" smtClean="0"/>
              <a:t>28/06/2024</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8562726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923212C7-A548-4370-9C24-272889F12011}" type="datetime1">
              <a:rPr lang="en-GB" smtClean="0"/>
              <a:t>28/06/2024</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‹nr.›</a:t>
            </a:fld>
            <a:endParaRPr lang="en-GB"/>
          </a:p>
        </p:txBody>
      </p:sp>
    </p:spTree>
    <p:extLst>
      <p:ext uri="{BB962C8B-B14F-4D97-AF65-F5344CB8AC3E}">
        <p14:creationId xmlns:p14="http://schemas.microsoft.com/office/powerpoint/2010/main" val="3980626783"/>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3393CB94-5BA6-4B5C-8025-21D6F4E52D5E}" type="datetime1">
              <a:rPr lang="en-GB" smtClean="0"/>
              <a:t>28/06/2024</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81889902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29D73515-F0A6-4B30-A688-5D4CF44B9186}" type="datetime1">
              <a:rPr lang="en-GB" smtClean="0"/>
              <a:t>28/06/2024</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3235914038"/>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B6F065B1-CCC8-4072-99B6-C71232109F4F}" type="datetime1">
              <a:rPr lang="en-GB" smtClean="0"/>
              <a:t>28/06/2024</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4213978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4C0216E3-463B-4CB8-BE43-497F498BEEEE}" type="datetime1">
              <a:rPr lang="en-GB" smtClean="0"/>
              <a:t>28/06/2024</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1137995215"/>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49EE3078-35F5-4450-8DDB-1711F663AF0B}" type="datetime1">
              <a:rPr lang="en-GB" smtClean="0"/>
              <a:t>28/06/2024</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‹nr.›</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055285861"/>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7CEE0B2-D606-4C87-BD16-18AC95AF549F}" type="datetime1">
              <a:rPr lang="en-GB" smtClean="0"/>
              <a:t>28/06/2024</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‹nr.›</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9821995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075B1503-1805-4DC5-AF6E-FDE48DB177B4}" type="datetime1">
              <a:rPr lang="en-GB" smtClean="0"/>
              <a:t>28/06/2024</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‹nr.›</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51832745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2.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55" Type="http://schemas.openxmlformats.org/officeDocument/2006/relationships/slideLayout" Target="../slideLayouts/slideLayout111.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3" Type="http://schemas.openxmlformats.org/officeDocument/2006/relationships/slideLayout" Target="../slideLayouts/slideLayout109.xml"/><Relationship Id="rId58" Type="http://schemas.openxmlformats.org/officeDocument/2006/relationships/theme" Target="../theme/theme2.xml"/><Relationship Id="rId5" Type="http://schemas.openxmlformats.org/officeDocument/2006/relationships/slideLayout" Target="../slideLayouts/slideLayout61.xml"/><Relationship Id="rId61" Type="http://schemas.openxmlformats.org/officeDocument/2006/relationships/image" Target="../media/image18.emf"/><Relationship Id="rId19" Type="http://schemas.openxmlformats.org/officeDocument/2006/relationships/slideLayout" Target="../slideLayouts/slideLayout7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56" Type="http://schemas.openxmlformats.org/officeDocument/2006/relationships/slideLayout" Target="../slideLayouts/slideLayout112.xml"/><Relationship Id="rId8" Type="http://schemas.openxmlformats.org/officeDocument/2006/relationships/slideLayout" Target="../slideLayouts/slideLayout64.xml"/><Relationship Id="rId51" Type="http://schemas.openxmlformats.org/officeDocument/2006/relationships/slideLayout" Target="../slideLayouts/slideLayout107.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59" Type="http://schemas.openxmlformats.org/officeDocument/2006/relationships/tags" Target="../tags/tag5.xml"/><Relationship Id="rId20" Type="http://schemas.openxmlformats.org/officeDocument/2006/relationships/slideLayout" Target="../slideLayouts/slideLayout76.xml"/><Relationship Id="rId41" Type="http://schemas.openxmlformats.org/officeDocument/2006/relationships/slideLayout" Target="../slideLayouts/slideLayout97.xml"/><Relationship Id="rId54" Type="http://schemas.openxmlformats.org/officeDocument/2006/relationships/slideLayout" Target="../slideLayouts/slideLayout110.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 Id="rId57" Type="http://schemas.openxmlformats.org/officeDocument/2006/relationships/slideLayout" Target="../slideLayouts/slideLayout113.xml"/><Relationship Id="rId10" Type="http://schemas.openxmlformats.org/officeDocument/2006/relationships/slideLayout" Target="../slideLayouts/slideLayout66.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slideLayout" Target="../slideLayouts/slideLayout108.xml"/><Relationship Id="rId60" Type="http://schemas.openxmlformats.org/officeDocument/2006/relationships/oleObject" Target="../embeddings/oleObject3.bin"/><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20151B0-BC19-41B4-A74F-744F3509C921}"/>
              </a:ext>
            </a:extLst>
          </p:cNvPr>
          <p:cNvGraphicFramePr>
            <a:graphicFrameLocks noChangeAspect="1"/>
          </p:cNvGraphicFramePr>
          <p:nvPr userDrawn="1">
            <p:custDataLst>
              <p:tags r:id="rId58"/>
            </p:custDataLst>
            <p:extLst>
              <p:ext uri="{D42A27DB-BD31-4B8C-83A1-F6EECF244321}">
                <p14:modId xmlns:p14="http://schemas.microsoft.com/office/powerpoint/2010/main" val="38904287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360" imgH="360" progId="TCLayout.ActiveDocument.1">
                  <p:embed/>
                </p:oleObj>
              </mc:Choice>
              <mc:Fallback>
                <p:oleObj name="think-cell Slide" r:id="rId59" imgW="360" imgH="360" progId="TCLayout.ActiveDocument.1">
                  <p:embed/>
                  <p:pic>
                    <p:nvPicPr>
                      <p:cNvPr id="6" name="Object 5" hidden="1">
                        <a:extLst>
                          <a:ext uri="{FF2B5EF4-FFF2-40B4-BE49-F238E27FC236}">
                            <a16:creationId xmlns:a16="http://schemas.microsoft.com/office/drawing/2014/main" id="{E20151B0-BC19-41B4-A74F-744F3509C921}"/>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1471638"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62BE521D-1F78-485B-BEF5-B33C778DAF86}" type="datetime1">
              <a:rPr lang="en-GB" smtClean="0"/>
              <a:t>28/06/2024</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7" r:id="rId56"/>
  </p:sldLayoutIdLst>
  <p:hf hdr="0" dt="0"/>
  <p:txStyles>
    <p:titleStyle>
      <a:lvl1pPr algn="l" defTabSz="914400" rtl="0" eaLnBrk="1" latinLnBrk="0" hangingPunct="1">
        <a:lnSpc>
          <a:spcPct val="100000"/>
        </a:lnSpc>
        <a:spcBef>
          <a:spcPct val="0"/>
        </a:spcBef>
        <a:buNone/>
        <a:defRPr sz="26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410" userDrawn="1">
          <p15:clr>
            <a:srgbClr val="F26B43"/>
          </p15:clr>
        </p15:guide>
        <p15:guide id="4" orient="horz" pos="4135" userDrawn="1">
          <p15:clr>
            <a:srgbClr val="A4A3A4"/>
          </p15:clr>
        </p15:guide>
        <p15:guide id="5" pos="226" userDrawn="1">
          <p15:clr>
            <a:srgbClr val="F26B43"/>
          </p15:clr>
        </p15:guide>
        <p15:guide id="6" pos="7453" userDrawn="1">
          <p15:clr>
            <a:srgbClr val="F26B43"/>
          </p15:clr>
        </p15:guide>
        <p15:guide id="7" orient="horz" pos="1152" userDrawn="1">
          <p15:clr>
            <a:srgbClr val="F26B43"/>
          </p15:clr>
        </p15:guide>
        <p15:guide id="28" orient="horz" pos="385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A2B1AB4-DEA2-4F33-B1C5-5168C9915DCC}"/>
              </a:ext>
            </a:extLst>
          </p:cNvPr>
          <p:cNvGraphicFramePr>
            <a:graphicFrameLocks noChangeAspect="1"/>
          </p:cNvGraphicFramePr>
          <p:nvPr userDrawn="1">
            <p:custDataLst>
              <p:tags r:id="rId59"/>
            </p:custDataLst>
            <p:extLst>
              <p:ext uri="{D42A27DB-BD31-4B8C-83A1-F6EECF244321}">
                <p14:modId xmlns:p14="http://schemas.microsoft.com/office/powerpoint/2010/main" val="3297818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592" imgH="591" progId="TCLayout.ActiveDocument.1">
                  <p:embed/>
                </p:oleObj>
              </mc:Choice>
              <mc:Fallback>
                <p:oleObj name="think-cell Slide" r:id="rId60" imgW="592" imgH="591" progId="TCLayout.ActiveDocument.1">
                  <p:embed/>
                  <p:pic>
                    <p:nvPicPr>
                      <p:cNvPr id="6" name="Object 5" hidden="1">
                        <a:extLst>
                          <a:ext uri="{FF2B5EF4-FFF2-40B4-BE49-F238E27FC236}">
                            <a16:creationId xmlns:a16="http://schemas.microsoft.com/office/drawing/2014/main" id="{5A2B1AB4-DEA2-4F33-B1C5-5168C9915DCC}"/>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D7C7A626-396F-47CE-9599-33B16A849820}" type="datetime1">
              <a:rPr lang="en-GB" smtClean="0"/>
              <a:t>28/06/2024</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‹nr.›</a:t>
            </a:fld>
            <a:endParaRPr lang="en-GB"/>
          </a:p>
        </p:txBody>
      </p:sp>
    </p:spTree>
    <p:extLst>
      <p:ext uri="{BB962C8B-B14F-4D97-AF65-F5344CB8AC3E}">
        <p14:creationId xmlns:p14="http://schemas.microsoft.com/office/powerpoint/2010/main" val="32284261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 id="2147483752" r:id="rId44"/>
    <p:sldLayoutId id="2147483753" r:id="rId45"/>
    <p:sldLayoutId id="2147483754" r:id="rId46"/>
    <p:sldLayoutId id="2147483755" r:id="rId47"/>
    <p:sldLayoutId id="2147483756" r:id="rId48"/>
    <p:sldLayoutId id="2147483757" r:id="rId49"/>
    <p:sldLayoutId id="2147483758" r:id="rId50"/>
    <p:sldLayoutId id="2147483759" r:id="rId51"/>
    <p:sldLayoutId id="2147483760" r:id="rId52"/>
    <p:sldLayoutId id="2147483761" r:id="rId53"/>
    <p:sldLayoutId id="2147483762" r:id="rId54"/>
    <p:sldLayoutId id="2147483763" r:id="rId55"/>
    <p:sldLayoutId id="2147483764" r:id="rId56"/>
    <p:sldLayoutId id="2147483765"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1.jpeg"/><Relationship Id="rId5" Type="http://schemas.openxmlformats.org/officeDocument/2006/relationships/image" Target="../media/image1.emf"/><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13" Type="http://schemas.openxmlformats.org/officeDocument/2006/relationships/tags" Target="../tags/tag23.xml"/><Relationship Id="rId18" Type="http://schemas.openxmlformats.org/officeDocument/2006/relationships/tags" Target="../tags/tag28.xml"/><Relationship Id="rId26" Type="http://schemas.openxmlformats.org/officeDocument/2006/relationships/tags" Target="../tags/tag36.xml"/><Relationship Id="rId39" Type="http://schemas.openxmlformats.org/officeDocument/2006/relationships/image" Target="../media/image26.jpeg"/><Relationship Id="rId21" Type="http://schemas.openxmlformats.org/officeDocument/2006/relationships/tags" Target="../tags/tag31.xml"/><Relationship Id="rId34" Type="http://schemas.openxmlformats.org/officeDocument/2006/relationships/image" Target="../media/image22.emf"/><Relationship Id="rId42" Type="http://schemas.openxmlformats.org/officeDocument/2006/relationships/image" Target="../media/image28.svg"/><Relationship Id="rId7" Type="http://schemas.openxmlformats.org/officeDocument/2006/relationships/tags" Target="../tags/tag17.xml"/><Relationship Id="rId2" Type="http://schemas.openxmlformats.org/officeDocument/2006/relationships/tags" Target="../tags/tag12.xml"/><Relationship Id="rId16" Type="http://schemas.openxmlformats.org/officeDocument/2006/relationships/tags" Target="../tags/tag26.xml"/><Relationship Id="rId20" Type="http://schemas.openxmlformats.org/officeDocument/2006/relationships/tags" Target="../tags/tag30.xml"/><Relationship Id="rId29" Type="http://schemas.openxmlformats.org/officeDocument/2006/relationships/tags" Target="../tags/tag39.xml"/><Relationship Id="rId41" Type="http://schemas.openxmlformats.org/officeDocument/2006/relationships/image" Target="../media/image27.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24" Type="http://schemas.openxmlformats.org/officeDocument/2006/relationships/tags" Target="../tags/tag34.xml"/><Relationship Id="rId32" Type="http://schemas.openxmlformats.org/officeDocument/2006/relationships/slideLayout" Target="../slideLayouts/slideLayout18.xml"/><Relationship Id="rId37" Type="http://schemas.openxmlformats.org/officeDocument/2006/relationships/image" Target="../media/image24.png"/><Relationship Id="rId40" Type="http://schemas.openxmlformats.org/officeDocument/2006/relationships/chart" Target="../charts/chart2.xml"/><Relationship Id="rId5" Type="http://schemas.openxmlformats.org/officeDocument/2006/relationships/tags" Target="../tags/tag15.xml"/><Relationship Id="rId15" Type="http://schemas.openxmlformats.org/officeDocument/2006/relationships/tags" Target="../tags/tag25.xml"/><Relationship Id="rId23" Type="http://schemas.openxmlformats.org/officeDocument/2006/relationships/tags" Target="../tags/tag33.xml"/><Relationship Id="rId28" Type="http://schemas.openxmlformats.org/officeDocument/2006/relationships/tags" Target="../tags/tag38.xml"/><Relationship Id="rId36" Type="http://schemas.openxmlformats.org/officeDocument/2006/relationships/chart" Target="../charts/chart1.xml"/><Relationship Id="rId10" Type="http://schemas.openxmlformats.org/officeDocument/2006/relationships/tags" Target="../tags/tag20.xml"/><Relationship Id="rId19" Type="http://schemas.openxmlformats.org/officeDocument/2006/relationships/tags" Target="../tags/tag29.xml"/><Relationship Id="rId31" Type="http://schemas.openxmlformats.org/officeDocument/2006/relationships/tags" Target="../tags/tag41.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tags" Target="../tags/tag24.xml"/><Relationship Id="rId22" Type="http://schemas.openxmlformats.org/officeDocument/2006/relationships/tags" Target="../tags/tag32.xml"/><Relationship Id="rId27" Type="http://schemas.openxmlformats.org/officeDocument/2006/relationships/tags" Target="../tags/tag37.xml"/><Relationship Id="rId30" Type="http://schemas.openxmlformats.org/officeDocument/2006/relationships/tags" Target="../tags/tag40.xml"/><Relationship Id="rId35" Type="http://schemas.openxmlformats.org/officeDocument/2006/relationships/image" Target="../media/image23.emf"/><Relationship Id="rId8" Type="http://schemas.openxmlformats.org/officeDocument/2006/relationships/tags" Target="../tags/tag18.xml"/><Relationship Id="rId3" Type="http://schemas.openxmlformats.org/officeDocument/2006/relationships/tags" Target="../tags/tag13.xml"/><Relationship Id="rId12" Type="http://schemas.openxmlformats.org/officeDocument/2006/relationships/tags" Target="../tags/tag22.xml"/><Relationship Id="rId17" Type="http://schemas.openxmlformats.org/officeDocument/2006/relationships/tags" Target="../tags/tag27.xml"/><Relationship Id="rId25" Type="http://schemas.openxmlformats.org/officeDocument/2006/relationships/tags" Target="../tags/tag35.xml"/><Relationship Id="rId33" Type="http://schemas.openxmlformats.org/officeDocument/2006/relationships/oleObject" Target="../embeddings/oleObject7.bin"/><Relationship Id="rId38" Type="http://schemas.openxmlformats.org/officeDocument/2006/relationships/image" Target="../media/image25.sv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tags" Target="../tags/tag42.xml"/><Relationship Id="rId5" Type="http://schemas.openxmlformats.org/officeDocument/2006/relationships/image" Target="../media/image29.jpeg"/><Relationship Id="rId4" Type="http://schemas.openxmlformats.org/officeDocument/2006/relationships/image" Target="../media/image22.emf"/></Relationships>
</file>

<file path=ppt/slides/_rels/slide4.xml.rels><?xml version="1.0" encoding="UTF-8" standalone="yes"?>
<Relationships xmlns="http://schemas.openxmlformats.org/package/2006/relationships"><Relationship Id="rId13" Type="http://schemas.openxmlformats.org/officeDocument/2006/relationships/tags" Target="../tags/tag55.xml"/><Relationship Id="rId18" Type="http://schemas.openxmlformats.org/officeDocument/2006/relationships/tags" Target="../tags/tag60.xml"/><Relationship Id="rId26" Type="http://schemas.openxmlformats.org/officeDocument/2006/relationships/slideLayout" Target="../slideLayouts/slideLayout11.xml"/><Relationship Id="rId3" Type="http://schemas.openxmlformats.org/officeDocument/2006/relationships/tags" Target="../tags/tag45.xml"/><Relationship Id="rId21" Type="http://schemas.openxmlformats.org/officeDocument/2006/relationships/tags" Target="../tags/tag63.xml"/><Relationship Id="rId34" Type="http://schemas.openxmlformats.org/officeDocument/2006/relationships/chart" Target="../charts/chart4.xml"/><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tags" Target="../tags/tag59.xml"/><Relationship Id="rId25" Type="http://schemas.openxmlformats.org/officeDocument/2006/relationships/tags" Target="../tags/tag67.xml"/><Relationship Id="rId33" Type="http://schemas.openxmlformats.org/officeDocument/2006/relationships/chart" Target="../charts/chart3.xml"/><Relationship Id="rId2" Type="http://schemas.openxmlformats.org/officeDocument/2006/relationships/tags" Target="../tags/tag44.xml"/><Relationship Id="rId16" Type="http://schemas.openxmlformats.org/officeDocument/2006/relationships/tags" Target="../tags/tag58.xml"/><Relationship Id="rId20" Type="http://schemas.openxmlformats.org/officeDocument/2006/relationships/tags" Target="../tags/tag62.xml"/><Relationship Id="rId29" Type="http://schemas.openxmlformats.org/officeDocument/2006/relationships/image" Target="../media/image30.pn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24" Type="http://schemas.openxmlformats.org/officeDocument/2006/relationships/tags" Target="../tags/tag66.xml"/><Relationship Id="rId32" Type="http://schemas.openxmlformats.org/officeDocument/2006/relationships/image" Target="../media/image33.png"/><Relationship Id="rId5" Type="http://schemas.openxmlformats.org/officeDocument/2006/relationships/tags" Target="../tags/tag47.xml"/><Relationship Id="rId15" Type="http://schemas.openxmlformats.org/officeDocument/2006/relationships/tags" Target="../tags/tag57.xml"/><Relationship Id="rId23" Type="http://schemas.openxmlformats.org/officeDocument/2006/relationships/tags" Target="../tags/tag65.xml"/><Relationship Id="rId28" Type="http://schemas.openxmlformats.org/officeDocument/2006/relationships/image" Target="../media/image22.emf"/><Relationship Id="rId10" Type="http://schemas.openxmlformats.org/officeDocument/2006/relationships/tags" Target="../tags/tag52.xml"/><Relationship Id="rId19" Type="http://schemas.openxmlformats.org/officeDocument/2006/relationships/tags" Target="../tags/tag61.xml"/><Relationship Id="rId31" Type="http://schemas.openxmlformats.org/officeDocument/2006/relationships/image" Target="../media/image32.png"/><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 Id="rId22" Type="http://schemas.openxmlformats.org/officeDocument/2006/relationships/tags" Target="../tags/tag64.xml"/><Relationship Id="rId27" Type="http://schemas.openxmlformats.org/officeDocument/2006/relationships/oleObject" Target="../embeddings/oleObject9.bin"/><Relationship Id="rId30" Type="http://schemas.openxmlformats.org/officeDocument/2006/relationships/image" Target="../media/image31.png"/><Relationship Id="rId8" Type="http://schemas.openxmlformats.org/officeDocument/2006/relationships/tags" Target="../tags/tag50.xml"/></Relationships>
</file>

<file path=ppt/slides/_rels/slide5.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tags" Target="../tags/tag80.xml"/><Relationship Id="rId18" Type="http://schemas.openxmlformats.org/officeDocument/2006/relationships/tags" Target="../tags/tag85.xml"/><Relationship Id="rId3" Type="http://schemas.openxmlformats.org/officeDocument/2006/relationships/tags" Target="../tags/tag70.xml"/><Relationship Id="rId21" Type="http://schemas.openxmlformats.org/officeDocument/2006/relationships/image" Target="../media/image22.emf"/><Relationship Id="rId7" Type="http://schemas.openxmlformats.org/officeDocument/2006/relationships/tags" Target="../tags/tag74.xml"/><Relationship Id="rId12" Type="http://schemas.openxmlformats.org/officeDocument/2006/relationships/tags" Target="../tags/tag79.xml"/><Relationship Id="rId17" Type="http://schemas.openxmlformats.org/officeDocument/2006/relationships/tags" Target="../tags/tag84.xml"/><Relationship Id="rId2" Type="http://schemas.openxmlformats.org/officeDocument/2006/relationships/tags" Target="../tags/tag69.xml"/><Relationship Id="rId16" Type="http://schemas.openxmlformats.org/officeDocument/2006/relationships/tags" Target="../tags/tag83.xml"/><Relationship Id="rId20" Type="http://schemas.openxmlformats.org/officeDocument/2006/relationships/oleObject" Target="../embeddings/oleObject10.bin"/><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tags" Target="../tags/tag78.xml"/><Relationship Id="rId5" Type="http://schemas.openxmlformats.org/officeDocument/2006/relationships/tags" Target="../tags/tag72.xml"/><Relationship Id="rId15" Type="http://schemas.openxmlformats.org/officeDocument/2006/relationships/tags" Target="../tags/tag82.xml"/><Relationship Id="rId10" Type="http://schemas.openxmlformats.org/officeDocument/2006/relationships/tags" Target="../tags/tag77.xml"/><Relationship Id="rId19" Type="http://schemas.openxmlformats.org/officeDocument/2006/relationships/slideLayout" Target="../slideLayouts/slideLayout11.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tags" Target="../tags/tag81.xml"/><Relationship Id="rId22"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F427518-8C3B-45D9-BAEF-1EA035FCFC25}"/>
              </a:ext>
            </a:extLst>
          </p:cNvPr>
          <p:cNvGraphicFramePr>
            <a:graphicFrameLocks noChangeAspect="1"/>
          </p:cNvGraphicFramePr>
          <p:nvPr>
            <p:custDataLst>
              <p:tags r:id="rId1"/>
            </p:custDataLst>
            <p:extLst>
              <p:ext uri="{D42A27DB-BD31-4B8C-83A1-F6EECF244321}">
                <p14:modId xmlns:p14="http://schemas.microsoft.com/office/powerpoint/2010/main" val="9195866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Object 5" hidden="1">
                        <a:extLst>
                          <a:ext uri="{FF2B5EF4-FFF2-40B4-BE49-F238E27FC236}">
                            <a16:creationId xmlns:a16="http://schemas.microsoft.com/office/drawing/2014/main" id="{FF427518-8C3B-45D9-BAEF-1EA035FCFC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3">
            <a:extLst>
              <a:ext uri="{FF2B5EF4-FFF2-40B4-BE49-F238E27FC236}">
                <a16:creationId xmlns:a16="http://schemas.microsoft.com/office/drawing/2014/main" id="{B17DCA96-DC56-CABC-38CE-2073C14269AA}"/>
              </a:ext>
            </a:extLst>
          </p:cNvPr>
          <p:cNvSpPr>
            <a:spLocks noGrp="1"/>
          </p:cNvSpPr>
          <p:nvPr>
            <p:ph type="ctrTitle"/>
          </p:nvPr>
        </p:nvSpPr>
        <p:spPr>
          <a:xfrm>
            <a:off x="360000" y="4472085"/>
            <a:ext cx="5323170" cy="1176240"/>
          </a:xfrm>
        </p:spPr>
        <p:txBody>
          <a:bodyPr vert="horz"/>
          <a:lstStyle/>
          <a:p>
            <a:r>
              <a:rPr lang="en-US"/>
              <a:t>The Spring</a:t>
            </a:r>
          </a:p>
        </p:txBody>
      </p:sp>
      <p:sp>
        <p:nvSpPr>
          <p:cNvPr id="12" name="Subtitle 4">
            <a:extLst>
              <a:ext uri="{FF2B5EF4-FFF2-40B4-BE49-F238E27FC236}">
                <a16:creationId xmlns:a16="http://schemas.microsoft.com/office/drawing/2014/main" id="{76269DB7-E741-4AE8-0343-0B32A0580848}"/>
              </a:ext>
            </a:extLst>
          </p:cNvPr>
          <p:cNvSpPr>
            <a:spLocks noGrp="1"/>
          </p:cNvSpPr>
          <p:nvPr>
            <p:ph type="subTitle" idx="1"/>
          </p:nvPr>
        </p:nvSpPr>
        <p:spPr>
          <a:xfrm>
            <a:off x="360000" y="5860800"/>
            <a:ext cx="4734000" cy="544705"/>
          </a:xfrm>
        </p:spPr>
        <p:txBody>
          <a:bodyPr/>
          <a:lstStyle/>
          <a:p>
            <a:r>
              <a:rPr lang="en-US" sz="1600" dirty="0" err="1"/>
              <a:t>Markedspotentialevurdering</a:t>
            </a:r>
            <a:endParaRPr lang="en-US" sz="1600" dirty="0"/>
          </a:p>
        </p:txBody>
      </p:sp>
      <p:sp>
        <p:nvSpPr>
          <p:cNvPr id="2" name="Footer Placeholder 1">
            <a:extLst>
              <a:ext uri="{FF2B5EF4-FFF2-40B4-BE49-F238E27FC236}">
                <a16:creationId xmlns:a16="http://schemas.microsoft.com/office/drawing/2014/main" id="{2C7CA880-FD08-4FFD-A9F5-2917739FD90F}"/>
              </a:ext>
            </a:extLst>
          </p:cNvPr>
          <p:cNvSpPr>
            <a:spLocks noGrp="1"/>
          </p:cNvSpPr>
          <p:nvPr>
            <p:ph type="ftr" sz="quarter" idx="16"/>
          </p:nvPr>
        </p:nvSpPr>
        <p:spPr/>
        <p:txBody>
          <a:bodyPr/>
          <a:lstStyle/>
          <a:p>
            <a:endParaRPr lang="en-GB"/>
          </a:p>
        </p:txBody>
      </p:sp>
      <p:sp>
        <p:nvSpPr>
          <p:cNvPr id="3" name="Slide Number Placeholder 2">
            <a:extLst>
              <a:ext uri="{FF2B5EF4-FFF2-40B4-BE49-F238E27FC236}">
                <a16:creationId xmlns:a16="http://schemas.microsoft.com/office/drawing/2014/main" id="{56B8FFB2-0445-4787-8783-1E294272F0DB}"/>
              </a:ext>
            </a:extLst>
          </p:cNvPr>
          <p:cNvSpPr>
            <a:spLocks noGrp="1"/>
          </p:cNvSpPr>
          <p:nvPr>
            <p:ph type="sldNum" sz="quarter" idx="17"/>
          </p:nvPr>
        </p:nvSpPr>
        <p:spPr/>
        <p:txBody>
          <a:bodyPr/>
          <a:lstStyle/>
          <a:p>
            <a:fld id="{23AA811B-2EBD-4900-905E-5BE206449611}" type="slidenum">
              <a:rPr lang="en-GB" smtClean="0"/>
              <a:pPr/>
              <a:t>1</a:t>
            </a:fld>
            <a:endParaRPr lang="en-GB"/>
          </a:p>
        </p:txBody>
      </p:sp>
      <p:pic>
        <p:nvPicPr>
          <p:cNvPr id="30" name="Picture Placeholder 27">
            <a:extLst>
              <a:ext uri="{FF2B5EF4-FFF2-40B4-BE49-F238E27FC236}">
                <a16:creationId xmlns:a16="http://schemas.microsoft.com/office/drawing/2014/main" id="{3A63CA1B-6CC6-4B3B-81A3-F4EB865FD9FA}"/>
              </a:ext>
            </a:extLst>
          </p:cNvPr>
          <p:cNvPicPr>
            <a:picLocks noGrp="1" noChangeAspect="1"/>
          </p:cNvPicPr>
          <p:nvPr>
            <p:ph type="pic" sz="quarter" idx="13"/>
            <p:custDataLst>
              <p:tags r:id="rId2"/>
            </p:custDataLst>
          </p:nvPr>
        </p:nvPicPr>
        <p:blipFill rotWithShape="1">
          <a:blip r:embed="rId6">
            <a:extLst>
              <a:ext uri="{28A0092B-C50C-407E-A947-70E740481C1C}">
                <a14:useLocalDpi xmlns:a14="http://schemas.microsoft.com/office/drawing/2010/main" val="0"/>
              </a:ext>
            </a:extLst>
          </a:blip>
          <a:srcRect l="21" r="21"/>
          <a:stretch/>
        </p:blipFill>
        <p:spPr>
          <a:xfrm>
            <a:off x="0" y="-1"/>
            <a:ext cx="12193200" cy="6861600"/>
          </a:xfrm>
        </p:spPr>
      </p:pic>
    </p:spTree>
    <p:extLst>
      <p:ext uri="{BB962C8B-B14F-4D97-AF65-F5344CB8AC3E}">
        <p14:creationId xmlns:p14="http://schemas.microsoft.com/office/powerpoint/2010/main" val="3281466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1B71681-C3F5-A183-1F75-50B0AE8886AC}"/>
              </a:ext>
            </a:extLst>
          </p:cNvPr>
          <p:cNvGraphicFramePr>
            <a:graphicFrameLocks noChangeAspect="1"/>
          </p:cNvGraphicFramePr>
          <p:nvPr>
            <p:custDataLst>
              <p:tags r:id="rId1"/>
            </p:custDataLst>
            <p:extLst>
              <p:ext uri="{D42A27DB-BD31-4B8C-83A1-F6EECF244321}">
                <p14:modId xmlns:p14="http://schemas.microsoft.com/office/powerpoint/2010/main" val="425375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3" imgW="463" imgH="463" progId="TCLayout.ActiveDocument.1">
                  <p:embed/>
                </p:oleObj>
              </mc:Choice>
              <mc:Fallback>
                <p:oleObj name="think-cell Slide" r:id="rId33" imgW="463" imgH="463" progId="TCLayout.ActiveDocument.1">
                  <p:embed/>
                  <p:pic>
                    <p:nvPicPr>
                      <p:cNvPr id="10" name="Object 9" hidden="1">
                        <a:extLst>
                          <a:ext uri="{FF2B5EF4-FFF2-40B4-BE49-F238E27FC236}">
                            <a16:creationId xmlns:a16="http://schemas.microsoft.com/office/drawing/2014/main" id="{B1B71681-C3F5-A183-1F75-50B0AE8886AC}"/>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99" name="Rectangle 98">
            <a:extLst>
              <a:ext uri="{FF2B5EF4-FFF2-40B4-BE49-F238E27FC236}">
                <a16:creationId xmlns:a16="http://schemas.microsoft.com/office/drawing/2014/main" id="{65DF04AC-8E2C-011B-41A9-F09E9972F7F1}"/>
              </a:ext>
            </a:extLst>
          </p:cNvPr>
          <p:cNvSpPr/>
          <p:nvPr/>
        </p:nvSpPr>
        <p:spPr>
          <a:xfrm>
            <a:off x="892174" y="3531394"/>
            <a:ext cx="6842125" cy="108743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000" noProof="0">
                <a:solidFill>
                  <a:srgbClr val="000000"/>
                </a:solidFill>
              </a:rPr>
              <a:t>	</a:t>
            </a:r>
            <a:endParaRPr lang="en-US" sz="2000" noProof="0">
              <a:solidFill>
                <a:srgbClr val="000000"/>
              </a:solidFill>
            </a:endParaRPr>
          </a:p>
        </p:txBody>
      </p:sp>
      <p:sp>
        <p:nvSpPr>
          <p:cNvPr id="100" name="Oval 99">
            <a:extLst>
              <a:ext uri="{FF2B5EF4-FFF2-40B4-BE49-F238E27FC236}">
                <a16:creationId xmlns:a16="http://schemas.microsoft.com/office/drawing/2014/main" id="{21E99A1B-38C4-6718-FEC1-258E0036E2E5}"/>
              </a:ext>
            </a:extLst>
          </p:cNvPr>
          <p:cNvSpPr>
            <a:spLocks noChangeAspect="1"/>
          </p:cNvSpPr>
          <p:nvPr/>
        </p:nvSpPr>
        <p:spPr>
          <a:xfrm>
            <a:off x="354013" y="3531394"/>
            <a:ext cx="1109663" cy="1109663"/>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8" name="Content Placeholder 7">
            <a:extLst>
              <a:ext uri="{FF2B5EF4-FFF2-40B4-BE49-F238E27FC236}">
                <a16:creationId xmlns:a16="http://schemas.microsoft.com/office/drawing/2014/main" id="{554179F7-0396-AB40-E87E-D70FF6E74215}"/>
              </a:ext>
            </a:extLst>
          </p:cNvPr>
          <p:cNvSpPr>
            <a:spLocks noGrp="1"/>
          </p:cNvSpPr>
          <p:nvPr>
            <p:ph idx="1"/>
          </p:nvPr>
        </p:nvSpPr>
        <p:spPr>
          <a:xfrm>
            <a:off x="359999" y="1500727"/>
            <a:ext cx="7524000" cy="4296001"/>
          </a:xfrm>
        </p:spPr>
        <p:txBody>
          <a:bodyPr vert="horz" lIns="0" tIns="0" rIns="0" bIns="0" rtlCol="0" anchor="t">
            <a:noAutofit/>
          </a:bodyPr>
          <a:lstStyle/>
          <a:p>
            <a:pPr marL="0" indent="0">
              <a:buNone/>
            </a:pPr>
            <a:r>
              <a:rPr lang="da-DK" sz="1200" dirty="0"/>
              <a:t>Det globale marked for vandteknologi forventes at vokse med en </a:t>
            </a:r>
            <a:r>
              <a:rPr lang="da-DK" sz="1200" dirty="0">
                <a:solidFill>
                  <a:schemeClr val="tx2"/>
                </a:solidFill>
              </a:rPr>
              <a:t>årlig vækstrate på 7 % fra 2022 til 2028</a:t>
            </a:r>
            <a:r>
              <a:rPr lang="da-DK" sz="1200" dirty="0"/>
              <a:t>. Den forventede vækstrate skyldes blandt andet, at tilgængeligheden af rent drikkevand er faldende på globalt plan. Dette ses fx i FN’s opgørelser over ”Water stress”, som udviser en stigende tendens. Der er dog store variationer på tværs af verdens regioner, hvor særligt Nordafrika og det vestlige asien har høje niveauer af ”Water stress” på over 70 %. </a:t>
            </a:r>
            <a:endParaRPr lang="en-US" dirty="0"/>
          </a:p>
          <a:p>
            <a:pPr marL="0" indent="0">
              <a:buNone/>
            </a:pPr>
            <a:endParaRPr lang="da-DK" sz="1200" dirty="0"/>
          </a:p>
          <a:p>
            <a:pPr marL="0" indent="0">
              <a:buNone/>
            </a:pPr>
            <a:endParaRPr lang="da-DK" sz="1200" dirty="0"/>
          </a:p>
          <a:p>
            <a:pPr marL="0" indent="0">
              <a:buNone/>
            </a:pPr>
            <a:endParaRPr lang="da-DK" sz="1200" dirty="0"/>
          </a:p>
          <a:p>
            <a:pPr marL="0" indent="0">
              <a:buNone/>
            </a:pPr>
            <a:endParaRPr lang="da-DK" sz="1200" dirty="0"/>
          </a:p>
          <a:p>
            <a:pPr marL="0" indent="0">
              <a:buNone/>
            </a:pPr>
            <a:endParaRPr lang="da-DK" sz="1200" dirty="0"/>
          </a:p>
          <a:p>
            <a:pPr marL="0" indent="0">
              <a:buNone/>
            </a:pPr>
            <a:endParaRPr lang="da-DK" sz="1200" dirty="0"/>
          </a:p>
          <a:p>
            <a:pPr marL="0" indent="0">
              <a:buNone/>
            </a:pPr>
            <a:br>
              <a:rPr lang="da-DK" sz="1200" dirty="0"/>
            </a:br>
            <a:endParaRPr lang="da-DK" sz="1200" dirty="0"/>
          </a:p>
          <a:p>
            <a:pPr marL="0" indent="0">
              <a:buNone/>
            </a:pPr>
            <a:endParaRPr lang="da-DK" sz="1800" dirty="0"/>
          </a:p>
          <a:p>
            <a:pPr marL="0" indent="0">
              <a:buNone/>
            </a:pPr>
            <a:endParaRPr lang="da-DK" sz="1800" dirty="0"/>
          </a:p>
          <a:p>
            <a:pPr marL="0" indent="0">
              <a:buNone/>
            </a:pPr>
            <a:endParaRPr lang="da-DK" sz="1800" dirty="0"/>
          </a:p>
          <a:p>
            <a:pPr marL="0" indent="0">
              <a:buNone/>
            </a:pPr>
            <a:endParaRPr lang="da-DK" sz="1800" dirty="0"/>
          </a:p>
        </p:txBody>
      </p:sp>
      <p:sp>
        <p:nvSpPr>
          <p:cNvPr id="2" name="Footer Placeholder 1">
            <a:extLst>
              <a:ext uri="{FF2B5EF4-FFF2-40B4-BE49-F238E27FC236}">
                <a16:creationId xmlns:a16="http://schemas.microsoft.com/office/drawing/2014/main" id="{210D87A8-0407-3466-1BB1-DE7593E7813B}"/>
              </a:ext>
            </a:extLst>
          </p:cNvPr>
          <p:cNvSpPr>
            <a:spLocks noGrp="1"/>
          </p:cNvSpPr>
          <p:nvPr>
            <p:ph type="ftr" sz="quarter" idx="11"/>
          </p:nvPr>
        </p:nvSpPr>
        <p:spPr>
          <a:xfrm>
            <a:off x="354013" y="6714000"/>
            <a:ext cx="6540034" cy="144000"/>
          </a:xfrm>
        </p:spPr>
        <p:txBody>
          <a:bodyPr numCol="1"/>
          <a:lstStyle/>
          <a:p>
            <a:r>
              <a:rPr lang="en-GB" sz="600" b="1" err="1">
                <a:solidFill>
                  <a:schemeClr val="tx1"/>
                </a:solidFill>
              </a:rPr>
              <a:t>Kilder</a:t>
            </a:r>
            <a:br>
              <a:rPr lang="en-GB" sz="600">
                <a:solidFill>
                  <a:schemeClr val="tx1"/>
                </a:solidFill>
              </a:rPr>
            </a:br>
            <a:r>
              <a:rPr lang="en-GB" sz="600">
                <a:solidFill>
                  <a:schemeClr val="tx1"/>
                </a:solidFill>
              </a:rPr>
              <a:t>(1) Water and wastewater treatment technologies market - growth, trends, covid-19 impact, and forecasts (2023-2028). </a:t>
            </a:r>
            <a:r>
              <a:rPr lang="en-GB" sz="600" err="1">
                <a:solidFill>
                  <a:schemeClr val="tx1"/>
                </a:solidFill>
              </a:rPr>
              <a:t>Mordorintelligence</a:t>
            </a:r>
            <a:r>
              <a:rPr lang="en-GB" sz="600">
                <a:solidFill>
                  <a:schemeClr val="tx1"/>
                </a:solidFill>
              </a:rPr>
              <a:t>, 2023</a:t>
            </a:r>
            <a:br>
              <a:rPr lang="en-GB" sz="600">
                <a:solidFill>
                  <a:schemeClr val="tx1"/>
                </a:solidFill>
              </a:rPr>
            </a:br>
            <a:r>
              <a:rPr lang="en-GB" sz="600">
                <a:solidFill>
                  <a:schemeClr val="tx1"/>
                </a:solidFill>
              </a:rPr>
              <a:t>(2) World </a:t>
            </a:r>
            <a:r>
              <a:rPr lang="en-GB" sz="600" err="1">
                <a:solidFill>
                  <a:schemeClr val="tx1"/>
                </a:solidFill>
              </a:rPr>
              <a:t>Meterological</a:t>
            </a:r>
            <a:r>
              <a:rPr lang="en-GB" sz="600">
                <a:solidFill>
                  <a:schemeClr val="tx1"/>
                </a:solidFill>
              </a:rPr>
              <a:t> Organization; https://www.cib.barclays/our-insights/extreme-weather/The-economic-costs-of-extreme-weather.html</a:t>
            </a:r>
          </a:p>
        </p:txBody>
      </p:sp>
      <p:sp>
        <p:nvSpPr>
          <p:cNvPr id="3" name="Slide Number Placeholder 2">
            <a:extLst>
              <a:ext uri="{FF2B5EF4-FFF2-40B4-BE49-F238E27FC236}">
                <a16:creationId xmlns:a16="http://schemas.microsoft.com/office/drawing/2014/main" id="{A67C25C1-BF90-ADB9-9239-8D3957491349}"/>
              </a:ext>
            </a:extLst>
          </p:cNvPr>
          <p:cNvSpPr>
            <a:spLocks noGrp="1"/>
          </p:cNvSpPr>
          <p:nvPr>
            <p:ph type="sldNum" sz="quarter" idx="12"/>
          </p:nvPr>
        </p:nvSpPr>
        <p:spPr/>
        <p:txBody>
          <a:bodyPr/>
          <a:lstStyle/>
          <a:p>
            <a:fld id="{23AA811B-2EBD-4900-905E-5BE206449611}" type="slidenum">
              <a:rPr lang="en-GB" smtClean="0"/>
              <a:pPr/>
              <a:t>2</a:t>
            </a:fld>
            <a:endParaRPr lang="en-GB"/>
          </a:p>
        </p:txBody>
      </p:sp>
      <p:sp>
        <p:nvSpPr>
          <p:cNvPr id="7" name="Title 6">
            <a:extLst>
              <a:ext uri="{FF2B5EF4-FFF2-40B4-BE49-F238E27FC236}">
                <a16:creationId xmlns:a16="http://schemas.microsoft.com/office/drawing/2014/main" id="{5FD92601-3133-9C7E-8852-0B9E495AD777}"/>
              </a:ext>
            </a:extLst>
          </p:cNvPr>
          <p:cNvSpPr>
            <a:spLocks noGrp="1"/>
          </p:cNvSpPr>
          <p:nvPr>
            <p:ph type="title"/>
          </p:nvPr>
        </p:nvSpPr>
        <p:spPr>
          <a:xfrm>
            <a:off x="360000" y="661172"/>
            <a:ext cx="7523999" cy="938253"/>
          </a:xfrm>
        </p:spPr>
        <p:txBody>
          <a:bodyPr vert="horz"/>
          <a:lstStyle/>
          <a:p>
            <a:r>
              <a:rPr lang="da-DK" dirty="0"/>
              <a:t>Det globale marked for vandteknologi vokser</a:t>
            </a:r>
          </a:p>
        </p:txBody>
      </p:sp>
      <p:sp>
        <p:nvSpPr>
          <p:cNvPr id="215" name="Rectangle 214">
            <a:extLst>
              <a:ext uri="{FF2B5EF4-FFF2-40B4-BE49-F238E27FC236}">
                <a16:creationId xmlns:a16="http://schemas.microsoft.com/office/drawing/2014/main" id="{7074CFDC-46B8-3E4B-C4BA-E77469916C07}"/>
              </a:ext>
            </a:extLst>
          </p:cNvPr>
          <p:cNvSpPr/>
          <p:nvPr/>
        </p:nvSpPr>
        <p:spPr>
          <a:xfrm>
            <a:off x="892174" y="5016500"/>
            <a:ext cx="6842125" cy="108743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000" noProof="0">
                <a:solidFill>
                  <a:srgbClr val="000000"/>
                </a:solidFill>
              </a:rPr>
              <a:t>	</a:t>
            </a:r>
            <a:endParaRPr lang="en-US" sz="2000" noProof="0">
              <a:solidFill>
                <a:srgbClr val="000000"/>
              </a:solidFill>
            </a:endParaRPr>
          </a:p>
        </p:txBody>
      </p:sp>
      <p:sp>
        <p:nvSpPr>
          <p:cNvPr id="216" name="Oval 215">
            <a:extLst>
              <a:ext uri="{FF2B5EF4-FFF2-40B4-BE49-F238E27FC236}">
                <a16:creationId xmlns:a16="http://schemas.microsoft.com/office/drawing/2014/main" id="{87ED9441-AD93-531A-5DAC-848C9FA704C3}"/>
              </a:ext>
            </a:extLst>
          </p:cNvPr>
          <p:cNvSpPr>
            <a:spLocks noChangeAspect="1"/>
          </p:cNvSpPr>
          <p:nvPr/>
        </p:nvSpPr>
        <p:spPr>
          <a:xfrm>
            <a:off x="354013" y="5016500"/>
            <a:ext cx="1109663" cy="1109663"/>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grpSp>
        <p:nvGrpSpPr>
          <p:cNvPr id="217" name="Group 216">
            <a:extLst>
              <a:ext uri="{FF2B5EF4-FFF2-40B4-BE49-F238E27FC236}">
                <a16:creationId xmlns:a16="http://schemas.microsoft.com/office/drawing/2014/main" id="{547522EA-9FF2-E2DA-E80D-EAF391D79308}"/>
              </a:ext>
            </a:extLst>
          </p:cNvPr>
          <p:cNvGrpSpPr/>
          <p:nvPr/>
        </p:nvGrpSpPr>
        <p:grpSpPr>
          <a:xfrm>
            <a:off x="430048" y="5137150"/>
            <a:ext cx="956843" cy="966788"/>
            <a:chOff x="0" y="0"/>
            <a:chExt cx="914400" cy="914400"/>
          </a:xfrm>
        </p:grpSpPr>
        <p:sp>
          <p:nvSpPr>
            <p:cNvPr id="218" name="Rectangle 217">
              <a:extLst>
                <a:ext uri="{FF2B5EF4-FFF2-40B4-BE49-F238E27FC236}">
                  <a16:creationId xmlns:a16="http://schemas.microsoft.com/office/drawing/2014/main" id="{0B8B0E98-817D-2E7E-08C8-BC9B4641E511}"/>
                </a:ext>
              </a:extLst>
            </p:cNvPr>
            <p:cNvSpPr/>
            <p:nvPr/>
          </p:nvSpPr>
          <p:spPr>
            <a:xfrm>
              <a:off x="0" y="0"/>
              <a:ext cx="914400" cy="9144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19" name="Picture 218">
              <a:extLst>
                <a:ext uri="{FF2B5EF4-FFF2-40B4-BE49-F238E27FC236}">
                  <a16:creationId xmlns:a16="http://schemas.microsoft.com/office/drawing/2014/main" id="{29B390EB-25F5-D87A-ED67-3B7EC41A28FA}"/>
                </a:ext>
              </a:extLst>
            </p:cNvPr>
            <p:cNvPicPr>
              <a:picLocks noChangeAspect="1"/>
            </p:cNvPicPr>
            <p:nvPr/>
          </p:nvPicPr>
          <p:blipFill>
            <a:blip r:embed="rId35"/>
            <a:srcRect/>
            <a:stretch/>
          </p:blipFill>
          <p:spPr>
            <a:xfrm>
              <a:off x="179606" y="137250"/>
              <a:ext cx="577144" cy="577144"/>
            </a:xfrm>
            <a:prstGeom prst="rect">
              <a:avLst/>
            </a:prstGeom>
          </p:spPr>
        </p:pic>
      </p:grpSp>
      <p:cxnSp>
        <p:nvCxnSpPr>
          <p:cNvPr id="284" name="Straight Connector 283">
            <a:extLst>
              <a:ext uri="{FF2B5EF4-FFF2-40B4-BE49-F238E27FC236}">
                <a16:creationId xmlns:a16="http://schemas.microsoft.com/office/drawing/2014/main" id="{92ACC990-89D0-27B6-0935-39891D616C88}"/>
              </a:ext>
            </a:extLst>
          </p:cNvPr>
          <p:cNvCxnSpPr/>
          <p:nvPr>
            <p:custDataLst>
              <p:tags r:id="rId2"/>
            </p:custDataLst>
          </p:nvPr>
        </p:nvCxnSpPr>
        <p:spPr bwMode="auto">
          <a:xfrm flipH="1">
            <a:off x="2081213" y="5895975"/>
            <a:ext cx="33338" cy="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6" name="Straight Connector 285">
            <a:extLst>
              <a:ext uri="{FF2B5EF4-FFF2-40B4-BE49-F238E27FC236}">
                <a16:creationId xmlns:a16="http://schemas.microsoft.com/office/drawing/2014/main" id="{488EA7FA-6463-ACD3-D676-274A01B8E750}"/>
              </a:ext>
            </a:extLst>
          </p:cNvPr>
          <p:cNvCxnSpPr/>
          <p:nvPr>
            <p:custDataLst>
              <p:tags r:id="rId3"/>
            </p:custDataLst>
          </p:nvPr>
        </p:nvCxnSpPr>
        <p:spPr bwMode="auto">
          <a:xfrm flipH="1">
            <a:off x="2081213" y="5665788"/>
            <a:ext cx="33338" cy="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8231C3F5-F71C-CD9B-917A-B4E9BEBF2876}"/>
              </a:ext>
            </a:extLst>
          </p:cNvPr>
          <p:cNvCxnSpPr/>
          <p:nvPr>
            <p:custDataLst>
              <p:tags r:id="rId4"/>
            </p:custDataLst>
          </p:nvPr>
        </p:nvCxnSpPr>
        <p:spPr bwMode="auto">
          <a:xfrm flipH="1">
            <a:off x="2081213" y="5280025"/>
            <a:ext cx="33337" cy="0"/>
          </a:xfrm>
          <a:prstGeom prst="line">
            <a:avLst/>
          </a:prstGeom>
          <a:ln w="9525"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11" name="Chart 10">
            <a:extLst>
              <a:ext uri="{FF2B5EF4-FFF2-40B4-BE49-F238E27FC236}">
                <a16:creationId xmlns:a16="http://schemas.microsoft.com/office/drawing/2014/main" id="{732579CD-BEEA-6C0E-355C-58B56C8D7DD2}"/>
              </a:ext>
            </a:extLst>
          </p:cNvPr>
          <p:cNvGraphicFramePr/>
          <p:nvPr>
            <p:custDataLst>
              <p:tags r:id="rId5"/>
            </p:custDataLst>
            <p:extLst>
              <p:ext uri="{D42A27DB-BD31-4B8C-83A1-F6EECF244321}">
                <p14:modId xmlns:p14="http://schemas.microsoft.com/office/powerpoint/2010/main" val="1563064790"/>
              </p:ext>
            </p:extLst>
          </p:nvPr>
        </p:nvGraphicFramePr>
        <p:xfrm>
          <a:off x="1871663" y="5197475"/>
          <a:ext cx="5846762" cy="931863"/>
        </p:xfrm>
        <a:graphic>
          <a:graphicData uri="http://schemas.openxmlformats.org/drawingml/2006/chart">
            <c:chart xmlns:c="http://schemas.openxmlformats.org/drawingml/2006/chart" xmlns:r="http://schemas.openxmlformats.org/officeDocument/2006/relationships" r:id="rId36"/>
          </a:graphicData>
        </a:graphic>
      </p:graphicFrame>
      <p:sp>
        <p:nvSpPr>
          <p:cNvPr id="22" name="Text Placeholder 2">
            <a:extLst>
              <a:ext uri="{FF2B5EF4-FFF2-40B4-BE49-F238E27FC236}">
                <a16:creationId xmlns:a16="http://schemas.microsoft.com/office/drawing/2014/main" id="{F3CE04C4-71D7-C893-FCF4-ED779F90EB03}"/>
              </a:ext>
            </a:extLst>
          </p:cNvPr>
          <p:cNvSpPr>
            <a:spLocks noGrp="1"/>
          </p:cNvSpPr>
          <p:nvPr>
            <p:custDataLst>
              <p:tags r:id="rId6"/>
            </p:custDataLst>
          </p:nvPr>
        </p:nvSpPr>
        <p:spPr bwMode="gray">
          <a:xfrm>
            <a:off x="1782763" y="5219700"/>
            <a:ext cx="23177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r">
              <a:spcBef>
                <a:spcPct val="0"/>
              </a:spcBef>
              <a:spcAft>
                <a:spcPct val="0"/>
              </a:spcAft>
              <a:buNone/>
            </a:pPr>
            <a:fld id="{9A31344A-5FD2-4DE0-AF8F-F824F8EB0B7E}" type="datetime'''''''''''''''''''''1''''''''''''8,''''5'''''''''">
              <a:rPr lang="da-DK" altLang="en-US" sz="800" smtClean="0">
                <a:effectLst/>
              </a:rPr>
              <a:pPr marL="0" indent="0" algn="r">
                <a:spcBef>
                  <a:spcPct val="0"/>
                </a:spcBef>
                <a:spcAft>
                  <a:spcPct val="0"/>
                </a:spcAft>
                <a:buNone/>
              </a:pPr>
              <a:t>18,5</a:t>
            </a:fld>
            <a:endParaRPr lang="da-DK" sz="800" noProof="0"/>
          </a:p>
        </p:txBody>
      </p:sp>
      <p:sp>
        <p:nvSpPr>
          <p:cNvPr id="278" name="Text Placeholder 2">
            <a:extLst>
              <a:ext uri="{FF2B5EF4-FFF2-40B4-BE49-F238E27FC236}">
                <a16:creationId xmlns:a16="http://schemas.microsoft.com/office/drawing/2014/main" id="{0496B844-6043-81F1-5AFC-4083012C4D5E}"/>
              </a:ext>
            </a:extLst>
          </p:cNvPr>
          <p:cNvSpPr>
            <a:spLocks noGrp="1"/>
          </p:cNvSpPr>
          <p:nvPr>
            <p:custDataLst>
              <p:tags r:id="rId7"/>
            </p:custDataLst>
          </p:nvPr>
        </p:nvSpPr>
        <p:spPr bwMode="gray">
          <a:xfrm>
            <a:off x="1782763" y="5605463"/>
            <a:ext cx="23177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r">
              <a:spcBef>
                <a:spcPct val="0"/>
              </a:spcBef>
              <a:spcAft>
                <a:spcPct val="0"/>
              </a:spcAft>
              <a:buNone/>
            </a:pPr>
            <a:fld id="{50C65A77-6CF2-4426-A65A-E3E958C690DE}" type="datetime'1''''''''''''''''''''''8'''''',''''0'''''''''''''''''''''">
              <a:rPr lang="da-DK" altLang="en-US" sz="800" smtClean="0">
                <a:effectLst/>
              </a:rPr>
              <a:pPr marL="0" indent="0" algn="r">
                <a:spcBef>
                  <a:spcPct val="0"/>
                </a:spcBef>
                <a:spcAft>
                  <a:spcPct val="0"/>
                </a:spcAft>
                <a:buNone/>
              </a:pPr>
              <a:t>18,0</a:t>
            </a:fld>
            <a:endParaRPr lang="da-DK" sz="800" noProof="0"/>
          </a:p>
        </p:txBody>
      </p:sp>
      <p:sp>
        <p:nvSpPr>
          <p:cNvPr id="276" name="Text Placeholder 2">
            <a:extLst>
              <a:ext uri="{FF2B5EF4-FFF2-40B4-BE49-F238E27FC236}">
                <a16:creationId xmlns:a16="http://schemas.microsoft.com/office/drawing/2014/main" id="{936EA323-8F02-F7CE-CAC5-057E6EBFB5B7}"/>
              </a:ext>
            </a:extLst>
          </p:cNvPr>
          <p:cNvSpPr>
            <a:spLocks noGrp="1"/>
          </p:cNvSpPr>
          <p:nvPr>
            <p:custDataLst>
              <p:tags r:id="rId8"/>
            </p:custDataLst>
          </p:nvPr>
        </p:nvSpPr>
        <p:spPr bwMode="gray">
          <a:xfrm>
            <a:off x="1847850" y="5835650"/>
            <a:ext cx="1666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r">
              <a:spcBef>
                <a:spcPct val="0"/>
              </a:spcBef>
              <a:spcAft>
                <a:spcPct val="0"/>
              </a:spcAft>
              <a:buNone/>
            </a:pPr>
            <a:fld id="{A1990D88-5C69-4873-AC84-99628177762A}" type="datetime'''''0'''''''''''''',''''''''''''''''''''''0'''''''''''''''">
              <a:rPr lang="da-DK" altLang="en-US" sz="800" smtClean="0">
                <a:effectLst/>
              </a:rPr>
              <a:pPr marL="0" indent="0" algn="r">
                <a:spcBef>
                  <a:spcPct val="0"/>
                </a:spcBef>
                <a:spcAft>
                  <a:spcPct val="0"/>
                </a:spcAft>
                <a:buNone/>
              </a:pPr>
              <a:t>0,0</a:t>
            </a:fld>
            <a:endParaRPr lang="da-DK" sz="800" noProof="0"/>
          </a:p>
        </p:txBody>
      </p:sp>
      <p:sp useBgFill="1">
        <p:nvSpPr>
          <p:cNvPr id="9" name="Freeform: Shape 8">
            <a:extLst>
              <a:ext uri="{FF2B5EF4-FFF2-40B4-BE49-F238E27FC236}">
                <a16:creationId xmlns:a16="http://schemas.microsoft.com/office/drawing/2014/main" id="{C917D24C-17F8-32C4-AE10-8CFF2D637C42}"/>
              </a:ext>
            </a:extLst>
          </p:cNvPr>
          <p:cNvSpPr/>
          <p:nvPr>
            <p:custDataLst>
              <p:tags r:id="rId9"/>
            </p:custDataLst>
          </p:nvPr>
        </p:nvSpPr>
        <p:spPr bwMode="auto">
          <a:xfrm>
            <a:off x="2041525" y="5783263"/>
            <a:ext cx="146051" cy="96838"/>
          </a:xfrm>
          <a:custGeom>
            <a:avLst/>
            <a:gdLst/>
            <a:ahLst/>
            <a:cxnLst/>
            <a:rect l="0" t="0" r="0" b="0"/>
            <a:pathLst>
              <a:path w="146051" h="96838">
                <a:moveTo>
                  <a:pt x="0" y="39687"/>
                </a:moveTo>
                <a:lnTo>
                  <a:pt x="146050" y="0"/>
                </a:lnTo>
                <a:lnTo>
                  <a:pt x="146050" y="57150"/>
                </a:lnTo>
                <a:lnTo>
                  <a:pt x="0" y="96837"/>
                </a:lnTo>
                <a:close/>
              </a:path>
            </a:pathLst>
          </a:custGeom>
          <a:ln>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6" name="Freeform: Shape 5">
            <a:extLst>
              <a:ext uri="{FF2B5EF4-FFF2-40B4-BE49-F238E27FC236}">
                <a16:creationId xmlns:a16="http://schemas.microsoft.com/office/drawing/2014/main" id="{65DB7818-164A-A641-74B5-28A1F1828C43}"/>
              </a:ext>
            </a:extLst>
          </p:cNvPr>
          <p:cNvSpPr/>
          <p:nvPr>
            <p:custDataLst>
              <p:tags r:id="rId10"/>
            </p:custDataLst>
          </p:nvPr>
        </p:nvSpPr>
        <p:spPr bwMode="auto">
          <a:xfrm>
            <a:off x="2041525" y="5840413"/>
            <a:ext cx="146051" cy="39688"/>
          </a:xfrm>
          <a:custGeom>
            <a:avLst/>
            <a:gdLst/>
            <a:ahLst/>
            <a:cxnLst/>
            <a:rect l="0" t="0" r="0" b="0"/>
            <a:pathLst>
              <a:path w="146051" h="39688">
                <a:moveTo>
                  <a:pt x="0" y="39687"/>
                </a:moveTo>
                <a:lnTo>
                  <a:pt x="146050" y="0"/>
                </a:lnTo>
              </a:path>
            </a:pathLst>
          </a:custGeom>
          <a:ln w="9525" cap="flat" cmpd="sng" algn="ctr">
            <a:solidFill>
              <a:schemeClr val="tx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5" name="Freeform: Shape 4">
            <a:extLst>
              <a:ext uri="{FF2B5EF4-FFF2-40B4-BE49-F238E27FC236}">
                <a16:creationId xmlns:a16="http://schemas.microsoft.com/office/drawing/2014/main" id="{06730514-FC0B-4AF4-A5DB-08B5D4E8245D}"/>
              </a:ext>
            </a:extLst>
          </p:cNvPr>
          <p:cNvSpPr/>
          <p:nvPr>
            <p:custDataLst>
              <p:tags r:id="rId11"/>
            </p:custDataLst>
          </p:nvPr>
        </p:nvSpPr>
        <p:spPr bwMode="auto">
          <a:xfrm>
            <a:off x="2041525" y="5783263"/>
            <a:ext cx="146051" cy="39688"/>
          </a:xfrm>
          <a:custGeom>
            <a:avLst/>
            <a:gdLst/>
            <a:ahLst/>
            <a:cxnLst/>
            <a:rect l="0" t="0" r="0" b="0"/>
            <a:pathLst>
              <a:path w="146051" h="39688">
                <a:moveTo>
                  <a:pt x="0" y="39687"/>
                </a:moveTo>
                <a:lnTo>
                  <a:pt x="146050" y="0"/>
                </a:lnTo>
              </a:path>
            </a:pathLst>
          </a:custGeom>
          <a:ln w="9525" cap="flat" cmpd="sng" algn="ctr">
            <a:solidFill>
              <a:schemeClr val="tx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240" name="Text Placeholder 2">
            <a:extLst>
              <a:ext uri="{FF2B5EF4-FFF2-40B4-BE49-F238E27FC236}">
                <a16:creationId xmlns:a16="http://schemas.microsoft.com/office/drawing/2014/main" id="{5273E7CC-791E-4365-9E09-841B7A139903}"/>
              </a:ext>
            </a:extLst>
          </p:cNvPr>
          <p:cNvSpPr>
            <a:spLocks noGrp="1"/>
          </p:cNvSpPr>
          <p:nvPr>
            <p:custDataLst>
              <p:tags r:id="rId12"/>
            </p:custDataLst>
          </p:nvPr>
        </p:nvSpPr>
        <p:spPr bwMode="gray">
          <a:xfrm>
            <a:off x="2654300" y="5594350"/>
            <a:ext cx="260350" cy="122238"/>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BC7B41F7-3583-4C75-9A93-7934AF926412}" type="datetime'''''''''''''''17'''''''''''',''''''''''''9'''''">
              <a:rPr lang="da-DK" altLang="en-US" sz="800" smtClean="0"/>
              <a:pPr marL="0" indent="0" algn="ctr">
                <a:spcBef>
                  <a:spcPct val="0"/>
                </a:spcBef>
                <a:spcAft>
                  <a:spcPct val="0"/>
                </a:spcAft>
                <a:buNone/>
              </a:pPr>
              <a:t>17,9</a:t>
            </a:fld>
            <a:endParaRPr lang="en-US" sz="800" noProof="0"/>
          </a:p>
        </p:txBody>
      </p:sp>
      <p:sp>
        <p:nvSpPr>
          <p:cNvPr id="246" name="Text Placeholder 2">
            <a:extLst>
              <a:ext uri="{FF2B5EF4-FFF2-40B4-BE49-F238E27FC236}">
                <a16:creationId xmlns:a16="http://schemas.microsoft.com/office/drawing/2014/main" id="{BD16C9A6-640E-371C-083E-ED2CEA67B9EC}"/>
              </a:ext>
            </a:extLst>
          </p:cNvPr>
          <p:cNvSpPr>
            <a:spLocks noGrp="1"/>
          </p:cNvSpPr>
          <p:nvPr>
            <p:custDataLst>
              <p:tags r:id="rId13"/>
            </p:custDataLst>
          </p:nvPr>
        </p:nvSpPr>
        <p:spPr bwMode="gray">
          <a:xfrm>
            <a:off x="4665663" y="5394325"/>
            <a:ext cx="2603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228A1E4C-2C7E-4D03-AE48-CC8775C8CFFF}" type="datetime'''''''''''''''''1''''''''''''''''''''''''''''''''8,''''''''1'">
              <a:rPr lang="da-DK" altLang="en-US" sz="800" smtClean="0"/>
              <a:pPr marL="0" indent="0" algn="ctr">
                <a:spcBef>
                  <a:spcPct val="0"/>
                </a:spcBef>
                <a:spcAft>
                  <a:spcPct val="0"/>
                </a:spcAft>
                <a:buNone/>
              </a:pPr>
              <a:t>18,1</a:t>
            </a:fld>
            <a:endParaRPr lang="en-US" sz="800" noProof="0"/>
          </a:p>
        </p:txBody>
      </p:sp>
      <p:sp>
        <p:nvSpPr>
          <p:cNvPr id="242" name="Text Placeholder 2">
            <a:extLst>
              <a:ext uri="{FF2B5EF4-FFF2-40B4-BE49-F238E27FC236}">
                <a16:creationId xmlns:a16="http://schemas.microsoft.com/office/drawing/2014/main" id="{A4694F94-F1F3-C354-8FC9-3A18CDCF23D3}"/>
              </a:ext>
            </a:extLst>
          </p:cNvPr>
          <p:cNvSpPr>
            <a:spLocks noGrp="1"/>
          </p:cNvSpPr>
          <p:nvPr>
            <p:custDataLst>
              <p:tags r:id="rId14"/>
            </p:custDataLst>
          </p:nvPr>
        </p:nvSpPr>
        <p:spPr bwMode="gray">
          <a:xfrm>
            <a:off x="2139950" y="5594350"/>
            <a:ext cx="2603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23078950-407E-4B92-B11A-44BEC7445F58}" type="datetime'''''1''''''''''''''7'''''''''''''''''',''''''''9'''''''">
              <a:rPr lang="da-DK" altLang="en-US" sz="800" smtClean="0"/>
              <a:pPr marL="0" indent="0" algn="ctr">
                <a:spcBef>
                  <a:spcPct val="0"/>
                </a:spcBef>
                <a:spcAft>
                  <a:spcPct val="0"/>
                </a:spcAft>
                <a:buNone/>
              </a:pPr>
              <a:t>17,9</a:t>
            </a:fld>
            <a:endParaRPr lang="en-US" sz="800" noProof="0"/>
          </a:p>
        </p:txBody>
      </p:sp>
      <p:sp>
        <p:nvSpPr>
          <p:cNvPr id="243" name="Text Placeholder 2">
            <a:extLst>
              <a:ext uri="{FF2B5EF4-FFF2-40B4-BE49-F238E27FC236}">
                <a16:creationId xmlns:a16="http://schemas.microsoft.com/office/drawing/2014/main" id="{8740F3BF-C16A-6B90-745C-CF8D23BB3C2F}"/>
              </a:ext>
            </a:extLst>
          </p:cNvPr>
          <p:cNvSpPr>
            <a:spLocks noGrp="1"/>
          </p:cNvSpPr>
          <p:nvPr>
            <p:custDataLst>
              <p:tags r:id="rId15"/>
            </p:custDataLst>
          </p:nvPr>
        </p:nvSpPr>
        <p:spPr bwMode="gray">
          <a:xfrm>
            <a:off x="3324225" y="5510213"/>
            <a:ext cx="2603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5920192F-BF99-473E-A197-AFC5281B1B7F}" type="datetime'''''''''''1''''''8'''''',''''''''''''''''''''''''''''''''0'''">
              <a:rPr lang="da-DK" altLang="en-US" sz="800" smtClean="0"/>
              <a:pPr marL="0" indent="0" algn="ctr">
                <a:spcBef>
                  <a:spcPct val="0"/>
                </a:spcBef>
                <a:spcAft>
                  <a:spcPct val="0"/>
                </a:spcAft>
                <a:buNone/>
              </a:pPr>
              <a:t>18,0</a:t>
            </a:fld>
            <a:endParaRPr lang="en-US" sz="800" noProof="0"/>
          </a:p>
        </p:txBody>
      </p:sp>
      <p:sp>
        <p:nvSpPr>
          <p:cNvPr id="244" name="Text Placeholder 2">
            <a:extLst>
              <a:ext uri="{FF2B5EF4-FFF2-40B4-BE49-F238E27FC236}">
                <a16:creationId xmlns:a16="http://schemas.microsoft.com/office/drawing/2014/main" id="{FB059243-A5EB-CC02-879D-B10EC7F0CAF1}"/>
              </a:ext>
            </a:extLst>
          </p:cNvPr>
          <p:cNvSpPr>
            <a:spLocks noGrp="1"/>
          </p:cNvSpPr>
          <p:nvPr>
            <p:custDataLst>
              <p:tags r:id="rId16"/>
            </p:custDataLst>
          </p:nvPr>
        </p:nvSpPr>
        <p:spPr bwMode="gray">
          <a:xfrm>
            <a:off x="3994150" y="5486400"/>
            <a:ext cx="260350" cy="122238"/>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6F993978-AEB4-4F76-87AB-50337A967128}" type="datetime'''''18,''''''''''''''''''''''''''''''''''''''''''''''0'''">
              <a:rPr lang="da-DK" altLang="en-US" sz="800" smtClean="0"/>
              <a:pPr marL="0" indent="0" algn="ctr">
                <a:spcBef>
                  <a:spcPct val="0"/>
                </a:spcBef>
                <a:spcAft>
                  <a:spcPct val="0"/>
                </a:spcAft>
                <a:buNone/>
              </a:pPr>
              <a:t>18,0</a:t>
            </a:fld>
            <a:endParaRPr lang="en-US" sz="800" noProof="0"/>
          </a:p>
        </p:txBody>
      </p:sp>
      <p:sp>
        <p:nvSpPr>
          <p:cNvPr id="248" name="Text Placeholder 2">
            <a:extLst>
              <a:ext uri="{FF2B5EF4-FFF2-40B4-BE49-F238E27FC236}">
                <a16:creationId xmlns:a16="http://schemas.microsoft.com/office/drawing/2014/main" id="{A44B4E24-8A92-A94B-D0E3-D13BE6FF2799}"/>
              </a:ext>
            </a:extLst>
          </p:cNvPr>
          <p:cNvSpPr>
            <a:spLocks noGrp="1"/>
          </p:cNvSpPr>
          <p:nvPr>
            <p:custDataLst>
              <p:tags r:id="rId17"/>
            </p:custDataLst>
          </p:nvPr>
        </p:nvSpPr>
        <p:spPr bwMode="gray">
          <a:xfrm>
            <a:off x="7345363" y="5178425"/>
            <a:ext cx="2603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C4928EA0-611C-485D-B5A3-1BEFD65A8F99}" type="datetime'''''1''''''''''''''''''''''''''8,''''''''''4'''''''''''">
              <a:rPr lang="da-DK" altLang="en-US" sz="800" smtClean="0"/>
              <a:pPr marL="0" indent="0" algn="ctr">
                <a:spcBef>
                  <a:spcPct val="0"/>
                </a:spcBef>
                <a:spcAft>
                  <a:spcPct val="0"/>
                </a:spcAft>
                <a:buNone/>
              </a:pPr>
              <a:t>18,4</a:t>
            </a:fld>
            <a:endParaRPr lang="en-US" sz="800" noProof="0"/>
          </a:p>
        </p:txBody>
      </p:sp>
      <p:sp>
        <p:nvSpPr>
          <p:cNvPr id="241" name="Text Placeholder 2">
            <a:extLst>
              <a:ext uri="{FF2B5EF4-FFF2-40B4-BE49-F238E27FC236}">
                <a16:creationId xmlns:a16="http://schemas.microsoft.com/office/drawing/2014/main" id="{E9B9CB37-9AEA-145C-8791-08050BC6B7F0}"/>
              </a:ext>
            </a:extLst>
          </p:cNvPr>
          <p:cNvSpPr>
            <a:spLocks noGrp="1"/>
          </p:cNvSpPr>
          <p:nvPr>
            <p:custDataLst>
              <p:tags r:id="rId18"/>
            </p:custDataLst>
          </p:nvPr>
        </p:nvSpPr>
        <p:spPr bwMode="gray">
          <a:xfrm>
            <a:off x="5335588" y="5354638"/>
            <a:ext cx="260350" cy="122238"/>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58185C76-6D9B-4C16-8434-1E3F12EEC53F}" type="datetime'''''''''''''''''''''''''''''''''''''18'''',''''''2'''">
              <a:rPr lang="da-DK" altLang="en-US" sz="800" smtClean="0"/>
              <a:pPr marL="0" indent="0" algn="ctr">
                <a:spcBef>
                  <a:spcPct val="0"/>
                </a:spcBef>
                <a:spcAft>
                  <a:spcPct val="0"/>
                </a:spcAft>
                <a:buNone/>
              </a:pPr>
              <a:t>18,2</a:t>
            </a:fld>
            <a:endParaRPr lang="en-US" sz="800" noProof="0"/>
          </a:p>
        </p:txBody>
      </p:sp>
      <p:sp>
        <p:nvSpPr>
          <p:cNvPr id="247" name="Text Placeholder 2">
            <a:extLst>
              <a:ext uri="{FF2B5EF4-FFF2-40B4-BE49-F238E27FC236}">
                <a16:creationId xmlns:a16="http://schemas.microsoft.com/office/drawing/2014/main" id="{DE6CF389-1DB0-B09A-7DB4-BC61B564C392}"/>
              </a:ext>
            </a:extLst>
          </p:cNvPr>
          <p:cNvSpPr>
            <a:spLocks noGrp="1"/>
          </p:cNvSpPr>
          <p:nvPr>
            <p:custDataLst>
              <p:tags r:id="rId19"/>
            </p:custDataLst>
          </p:nvPr>
        </p:nvSpPr>
        <p:spPr bwMode="gray">
          <a:xfrm>
            <a:off x="6005513" y="5262563"/>
            <a:ext cx="260350" cy="122238"/>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ED46EAAB-D397-4F53-9DC3-9E3F671473D8}" type="datetime'''''''''''''''''''''1''''''''''8'''''''''',''''''''''3'">
              <a:rPr lang="da-DK" altLang="en-US" sz="800" smtClean="0"/>
              <a:pPr marL="0" indent="0" algn="ctr">
                <a:spcBef>
                  <a:spcPct val="0"/>
                </a:spcBef>
                <a:spcAft>
                  <a:spcPct val="0"/>
                </a:spcAft>
                <a:buNone/>
              </a:pPr>
              <a:t>18,3</a:t>
            </a:fld>
            <a:endParaRPr lang="en-US" sz="800" noProof="0"/>
          </a:p>
        </p:txBody>
      </p:sp>
      <p:sp>
        <p:nvSpPr>
          <p:cNvPr id="245" name="Text Placeholder 2">
            <a:extLst>
              <a:ext uri="{FF2B5EF4-FFF2-40B4-BE49-F238E27FC236}">
                <a16:creationId xmlns:a16="http://schemas.microsoft.com/office/drawing/2014/main" id="{9499307A-8616-F183-42A0-783032D4DCED}"/>
              </a:ext>
            </a:extLst>
          </p:cNvPr>
          <p:cNvSpPr>
            <a:spLocks noGrp="1"/>
          </p:cNvSpPr>
          <p:nvPr>
            <p:custDataLst>
              <p:tags r:id="rId20"/>
            </p:custDataLst>
          </p:nvPr>
        </p:nvSpPr>
        <p:spPr bwMode="gray">
          <a:xfrm>
            <a:off x="6675438" y="5162550"/>
            <a:ext cx="2603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4288" tIns="0" rIns="14288" bIns="0" numCol="1" spcCol="0" rtlCol="0" anchor="b"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65D3C21C-650C-4BEA-BFD5-2F98968EE6E3}" type="datetime'''''''''''''1''8,''''''''4'''''''">
              <a:rPr lang="da-DK" altLang="en-US" sz="800" smtClean="0"/>
              <a:pPr marL="0" indent="0" algn="ctr">
                <a:spcBef>
                  <a:spcPct val="0"/>
                </a:spcBef>
                <a:spcAft>
                  <a:spcPct val="0"/>
                </a:spcAft>
                <a:buNone/>
              </a:pPr>
              <a:t>18,4</a:t>
            </a:fld>
            <a:endParaRPr lang="en-US" sz="800" noProof="0"/>
          </a:p>
        </p:txBody>
      </p:sp>
      <p:sp>
        <p:nvSpPr>
          <p:cNvPr id="249" name="TextBox 248">
            <a:extLst>
              <a:ext uri="{FF2B5EF4-FFF2-40B4-BE49-F238E27FC236}">
                <a16:creationId xmlns:a16="http://schemas.microsoft.com/office/drawing/2014/main" id="{67591A20-7A15-1F10-DAA3-1380C940C17C}"/>
              </a:ext>
            </a:extLst>
          </p:cNvPr>
          <p:cNvSpPr txBox="1"/>
          <p:nvPr/>
        </p:nvSpPr>
        <p:spPr>
          <a:xfrm>
            <a:off x="1947442" y="5045075"/>
            <a:ext cx="2039938" cy="153988"/>
          </a:xfrm>
          <a:prstGeom prst="rect">
            <a:avLst/>
          </a:prstGeom>
          <a:noFill/>
        </p:spPr>
        <p:txBody>
          <a:bodyPr wrap="square" lIns="0" tIns="0" rIns="0" bIns="0" rtlCol="0">
            <a:spAutoFit/>
          </a:bodyPr>
          <a:lstStyle/>
          <a:p>
            <a:r>
              <a:rPr lang="en-US" sz="1000" b="1"/>
              <a:t>Global water stress (%)</a:t>
            </a:r>
          </a:p>
        </p:txBody>
      </p:sp>
      <p:pic>
        <p:nvPicPr>
          <p:cNvPr id="128" name="Content Placeholder 127" descr="Bar graph with upward trend outline">
            <a:extLst>
              <a:ext uri="{FF2B5EF4-FFF2-40B4-BE49-F238E27FC236}">
                <a16:creationId xmlns:a16="http://schemas.microsoft.com/office/drawing/2014/main" id="{C1400FBA-7BCB-4817-C9AB-244B77217453}"/>
              </a:ext>
            </a:extLst>
          </p:cNvPr>
          <p:cNvPicPr>
            <a:picLocks noGrp="1" noChangeAspect="1"/>
          </p:cNvPicPr>
          <p:nvPr>
            <p:ph sz="half" idx="2"/>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9768681" y="2932112"/>
            <a:ext cx="914400" cy="914400"/>
          </a:xfrm>
        </p:spPr>
      </p:pic>
      <p:pic>
        <p:nvPicPr>
          <p:cNvPr id="54" name="Picture 2" descr="In an aerial view, low water levels are visible at Lake Oroville on June 1, 2021 in Oroville, California. As the extreme drought takes hold in California, water levels at reservoirs are falling fast. Lake Oroville is currently at 38% capacity. According to the U.S. Drought Monitor, 16% of California is in exceptional drought, the most severe level of dryness.">
            <a:extLst>
              <a:ext uri="{FF2B5EF4-FFF2-40B4-BE49-F238E27FC236}">
                <a16:creationId xmlns:a16="http://schemas.microsoft.com/office/drawing/2014/main" id="{985E1A03-8655-256B-D494-F2C035F0F245}"/>
              </a:ext>
            </a:extLst>
          </p:cNvPr>
          <p:cNvPicPr>
            <a:picLocks noChangeAspect="1" noChangeArrowheads="1"/>
          </p:cNvPicPr>
          <p:nvPr/>
        </p:nvPicPr>
        <p:blipFill rotWithShape="1">
          <a:blip r:embed="rId39">
            <a:extLst>
              <a:ext uri="{28A0092B-C50C-407E-A947-70E740481C1C}">
                <a14:useLocalDpi xmlns:a14="http://schemas.microsoft.com/office/drawing/2010/main" val="0"/>
              </a:ext>
            </a:extLst>
          </a:blip>
          <a:srcRect l="35631" r="25802"/>
          <a:stretch/>
        </p:blipFill>
        <p:spPr bwMode="auto">
          <a:xfrm>
            <a:off x="8259431" y="0"/>
            <a:ext cx="39674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Chart 11">
            <a:extLst>
              <a:ext uri="{FF2B5EF4-FFF2-40B4-BE49-F238E27FC236}">
                <a16:creationId xmlns:a16="http://schemas.microsoft.com/office/drawing/2014/main" id="{69FD73D4-A689-31A1-420C-F2F8F0A6A1A3}"/>
              </a:ext>
            </a:extLst>
          </p:cNvPr>
          <p:cNvGraphicFramePr/>
          <p:nvPr>
            <p:custDataLst>
              <p:tags r:id="rId21"/>
            </p:custDataLst>
            <p:extLst>
              <p:ext uri="{D42A27DB-BD31-4B8C-83A1-F6EECF244321}">
                <p14:modId xmlns:p14="http://schemas.microsoft.com/office/powerpoint/2010/main" val="1055128302"/>
              </p:ext>
            </p:extLst>
          </p:nvPr>
        </p:nvGraphicFramePr>
        <p:xfrm>
          <a:off x="1479550" y="3944938"/>
          <a:ext cx="6078538" cy="598487"/>
        </p:xfrm>
        <a:graphic>
          <a:graphicData uri="http://schemas.openxmlformats.org/drawingml/2006/chart">
            <c:chart xmlns:c="http://schemas.openxmlformats.org/drawingml/2006/chart" xmlns:r="http://schemas.openxmlformats.org/officeDocument/2006/relationships" r:id="rId40"/>
          </a:graphicData>
        </a:graphic>
      </p:graphicFrame>
      <p:cxnSp>
        <p:nvCxnSpPr>
          <p:cNvPr id="289" name="Straight Connector 288">
            <a:extLst>
              <a:ext uri="{FF2B5EF4-FFF2-40B4-BE49-F238E27FC236}">
                <a16:creationId xmlns:a16="http://schemas.microsoft.com/office/drawing/2014/main" id="{DF420CF8-F1AD-E541-BE1B-3649F1E71281}"/>
              </a:ext>
            </a:extLst>
          </p:cNvPr>
          <p:cNvCxnSpPr/>
          <p:nvPr>
            <p:custDataLst>
              <p:tags r:id="rId22"/>
            </p:custDataLst>
          </p:nvPr>
        </p:nvCxnSpPr>
        <p:spPr bwMode="auto">
          <a:xfrm flipV="1">
            <a:off x="2217738" y="3860800"/>
            <a:ext cx="4906963" cy="128588"/>
          </a:xfrm>
          <a:prstGeom prst="line">
            <a:avLst/>
          </a:prstGeom>
          <a:ln w="28575"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291" name="Text Placeholder 2">
            <a:extLst>
              <a:ext uri="{FF2B5EF4-FFF2-40B4-BE49-F238E27FC236}">
                <a16:creationId xmlns:a16="http://schemas.microsoft.com/office/drawing/2014/main" id="{F5F74D4A-3061-8F81-691A-AA5F39316700}"/>
              </a:ext>
            </a:extLst>
          </p:cNvPr>
          <p:cNvSpPr>
            <a:spLocks noGrp="1"/>
          </p:cNvSpPr>
          <p:nvPr>
            <p:custDataLst>
              <p:tags r:id="rId23"/>
            </p:custDataLst>
          </p:nvPr>
        </p:nvSpPr>
        <p:spPr bwMode="auto">
          <a:xfrm>
            <a:off x="3482975"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4991A75B-3D3A-4863-BD65-A25818410E6A}" type="datetime'''''''2''''''''0''''''''''''''''''''2''''''''3'''''''">
              <a:rPr lang="da-DK" altLang="en-US" sz="800" smtClean="0"/>
              <a:pPr marL="0" indent="0" algn="ctr">
                <a:spcBef>
                  <a:spcPct val="0"/>
                </a:spcBef>
                <a:spcAft>
                  <a:spcPct val="0"/>
                </a:spcAft>
                <a:buNone/>
              </a:pPr>
              <a:t>2023</a:t>
            </a:fld>
            <a:endParaRPr lang="en-US" sz="800" noProof="0"/>
          </a:p>
        </p:txBody>
      </p:sp>
      <p:sp>
        <p:nvSpPr>
          <p:cNvPr id="292" name="Text Placeholder 2">
            <a:extLst>
              <a:ext uri="{FF2B5EF4-FFF2-40B4-BE49-F238E27FC236}">
                <a16:creationId xmlns:a16="http://schemas.microsoft.com/office/drawing/2014/main" id="{B5068245-BD04-A430-C969-F0F381D21687}"/>
              </a:ext>
            </a:extLst>
          </p:cNvPr>
          <p:cNvSpPr>
            <a:spLocks noGrp="1"/>
          </p:cNvSpPr>
          <p:nvPr>
            <p:custDataLst>
              <p:tags r:id="rId24"/>
            </p:custDataLst>
          </p:nvPr>
        </p:nvSpPr>
        <p:spPr bwMode="auto">
          <a:xfrm>
            <a:off x="2081213"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9F629792-F665-478A-9D63-5E0666535485}" type="datetime'''''''''2''''''0''''''2''''''''''''''''''''''''''1'''''''''''">
              <a:rPr lang="da-DK" altLang="en-US" sz="800" smtClean="0"/>
              <a:pPr marL="0" indent="0" algn="ctr">
                <a:spcBef>
                  <a:spcPct val="0"/>
                </a:spcBef>
                <a:spcAft>
                  <a:spcPct val="0"/>
                </a:spcAft>
                <a:buNone/>
              </a:pPr>
              <a:t>2021</a:t>
            </a:fld>
            <a:endParaRPr lang="en-US" sz="800" noProof="0"/>
          </a:p>
        </p:txBody>
      </p:sp>
      <p:sp>
        <p:nvSpPr>
          <p:cNvPr id="299" name="Text Placeholder 2">
            <a:extLst>
              <a:ext uri="{FF2B5EF4-FFF2-40B4-BE49-F238E27FC236}">
                <a16:creationId xmlns:a16="http://schemas.microsoft.com/office/drawing/2014/main" id="{28472AFE-528A-7797-0BF1-60E799E1ED1B}"/>
              </a:ext>
            </a:extLst>
          </p:cNvPr>
          <p:cNvSpPr>
            <a:spLocks noGrp="1"/>
          </p:cNvSpPr>
          <p:nvPr>
            <p:custDataLst>
              <p:tags r:id="rId25"/>
            </p:custDataLst>
          </p:nvPr>
        </p:nvSpPr>
        <p:spPr bwMode="auto">
          <a:xfrm>
            <a:off x="6286500"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6380841A-365F-4551-A222-D70DE791C556}" type="datetime'''''2''0''''''''''''''''''''''''''2''''''7'''''''''''''''''">
              <a:rPr lang="da-DK" altLang="en-US" sz="800" smtClean="0"/>
              <a:pPr marL="0" indent="0" algn="ctr">
                <a:spcBef>
                  <a:spcPct val="0"/>
                </a:spcBef>
                <a:spcAft>
                  <a:spcPct val="0"/>
                </a:spcAft>
                <a:buNone/>
              </a:pPr>
              <a:t>2027</a:t>
            </a:fld>
            <a:endParaRPr lang="en-US" sz="800" noProof="0"/>
          </a:p>
        </p:txBody>
      </p:sp>
      <p:sp>
        <p:nvSpPr>
          <p:cNvPr id="297" name="Text Placeholder 2">
            <a:extLst>
              <a:ext uri="{FF2B5EF4-FFF2-40B4-BE49-F238E27FC236}">
                <a16:creationId xmlns:a16="http://schemas.microsoft.com/office/drawing/2014/main" id="{8C7BFA55-0421-AC14-0C62-009B7F0113D0}"/>
              </a:ext>
            </a:extLst>
          </p:cNvPr>
          <p:cNvSpPr>
            <a:spLocks noGrp="1"/>
          </p:cNvSpPr>
          <p:nvPr>
            <p:custDataLst>
              <p:tags r:id="rId26"/>
            </p:custDataLst>
          </p:nvPr>
        </p:nvSpPr>
        <p:spPr bwMode="auto">
          <a:xfrm>
            <a:off x="4184650"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133B8E38-7C3F-4F6A-A773-45FC25275E71}" type="datetime'''''''''''''''''''''''''''2''''''''''0''''''2''''''''''''4'">
              <a:rPr lang="da-DK" altLang="en-US" sz="800" smtClean="0"/>
              <a:pPr marL="0" indent="0" algn="ctr">
                <a:spcBef>
                  <a:spcPct val="0"/>
                </a:spcBef>
                <a:spcAft>
                  <a:spcPct val="0"/>
                </a:spcAft>
                <a:buNone/>
              </a:pPr>
              <a:t>2024</a:t>
            </a:fld>
            <a:endParaRPr lang="en-US" sz="800" noProof="0"/>
          </a:p>
        </p:txBody>
      </p:sp>
      <p:sp>
        <p:nvSpPr>
          <p:cNvPr id="294" name="Text Placeholder 2">
            <a:extLst>
              <a:ext uri="{FF2B5EF4-FFF2-40B4-BE49-F238E27FC236}">
                <a16:creationId xmlns:a16="http://schemas.microsoft.com/office/drawing/2014/main" id="{CEAB6E64-A903-38E9-1D03-99FE8109B116}"/>
              </a:ext>
            </a:extLst>
          </p:cNvPr>
          <p:cNvSpPr>
            <a:spLocks noGrp="1"/>
          </p:cNvSpPr>
          <p:nvPr>
            <p:custDataLst>
              <p:tags r:id="rId27"/>
            </p:custDataLst>
          </p:nvPr>
        </p:nvSpPr>
        <p:spPr bwMode="auto">
          <a:xfrm>
            <a:off x="2781300"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E378F29C-9DC1-4CED-8E9B-6E4532AE59D2}" type="datetime'20''''''''''''2''''''''''''2'''''''''''''''''''''''''''''">
              <a:rPr lang="da-DK" altLang="en-US" sz="800" smtClean="0"/>
              <a:pPr marL="0" indent="0" algn="ctr">
                <a:spcBef>
                  <a:spcPct val="0"/>
                </a:spcBef>
                <a:spcAft>
                  <a:spcPct val="0"/>
                </a:spcAft>
                <a:buNone/>
              </a:pPr>
              <a:t>2022</a:t>
            </a:fld>
            <a:endParaRPr lang="en-US" sz="800" noProof="0"/>
          </a:p>
        </p:txBody>
      </p:sp>
      <p:sp>
        <p:nvSpPr>
          <p:cNvPr id="298" name="Text Placeholder 2">
            <a:extLst>
              <a:ext uri="{FF2B5EF4-FFF2-40B4-BE49-F238E27FC236}">
                <a16:creationId xmlns:a16="http://schemas.microsoft.com/office/drawing/2014/main" id="{EE7787C6-4332-ED54-87C0-1141D5C75085}"/>
              </a:ext>
            </a:extLst>
          </p:cNvPr>
          <p:cNvSpPr>
            <a:spLocks noGrp="1"/>
          </p:cNvSpPr>
          <p:nvPr>
            <p:custDataLst>
              <p:tags r:id="rId28"/>
            </p:custDataLst>
          </p:nvPr>
        </p:nvSpPr>
        <p:spPr bwMode="auto">
          <a:xfrm>
            <a:off x="4884738"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6B8F568F-367B-4AEA-A4E6-ED179FA0EA48}" type="datetime'''''''''''''''2''0''''''2''''''''''5'''''''''''''''''''''''''">
              <a:rPr lang="da-DK" altLang="en-US" sz="800" smtClean="0"/>
              <a:pPr marL="0" indent="0" algn="ctr">
                <a:spcBef>
                  <a:spcPct val="0"/>
                </a:spcBef>
                <a:spcAft>
                  <a:spcPct val="0"/>
                </a:spcAft>
                <a:buNone/>
              </a:pPr>
              <a:t>2025</a:t>
            </a:fld>
            <a:endParaRPr lang="en-US" sz="800" noProof="0"/>
          </a:p>
        </p:txBody>
      </p:sp>
      <p:sp>
        <p:nvSpPr>
          <p:cNvPr id="295" name="Text Placeholder 2">
            <a:extLst>
              <a:ext uri="{FF2B5EF4-FFF2-40B4-BE49-F238E27FC236}">
                <a16:creationId xmlns:a16="http://schemas.microsoft.com/office/drawing/2014/main" id="{81B2B81E-DBDC-62A0-E061-229256CCD899}"/>
              </a:ext>
            </a:extLst>
          </p:cNvPr>
          <p:cNvSpPr>
            <a:spLocks noGrp="1"/>
          </p:cNvSpPr>
          <p:nvPr>
            <p:custDataLst>
              <p:tags r:id="rId29"/>
            </p:custDataLst>
          </p:nvPr>
        </p:nvSpPr>
        <p:spPr bwMode="auto">
          <a:xfrm>
            <a:off x="5586413"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85BF79AF-0211-43EE-A862-8081432E1AB6}" type="datetime'''''''''2''''''''0''''''2''''''''''''''''6'''''''''''''''">
              <a:rPr lang="da-DK" altLang="en-US" sz="800" smtClean="0"/>
              <a:pPr marL="0" indent="0" algn="ctr">
                <a:spcBef>
                  <a:spcPct val="0"/>
                </a:spcBef>
                <a:spcAft>
                  <a:spcPct val="0"/>
                </a:spcAft>
                <a:buNone/>
              </a:pPr>
              <a:t>2026</a:t>
            </a:fld>
            <a:endParaRPr lang="en-US" sz="800" noProof="0"/>
          </a:p>
        </p:txBody>
      </p:sp>
      <p:sp>
        <p:nvSpPr>
          <p:cNvPr id="293" name="Text Placeholder 2">
            <a:extLst>
              <a:ext uri="{FF2B5EF4-FFF2-40B4-BE49-F238E27FC236}">
                <a16:creationId xmlns:a16="http://schemas.microsoft.com/office/drawing/2014/main" id="{D27DF9DB-D8FF-FAEB-1756-01E967302C26}"/>
              </a:ext>
            </a:extLst>
          </p:cNvPr>
          <p:cNvSpPr>
            <a:spLocks noGrp="1"/>
          </p:cNvSpPr>
          <p:nvPr>
            <p:custDataLst>
              <p:tags r:id="rId30"/>
            </p:custDataLst>
          </p:nvPr>
        </p:nvSpPr>
        <p:spPr bwMode="auto">
          <a:xfrm>
            <a:off x="6988175" y="4492625"/>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A7C01EA9-D6FD-4A50-8571-CD178561B103}" type="datetime'''''''''''''''''''''2''''''''''''0''''''2''''''''''''8'''">
              <a:rPr lang="da-DK" altLang="en-US" sz="800" smtClean="0"/>
              <a:pPr marL="0" indent="0" algn="ctr">
                <a:spcBef>
                  <a:spcPct val="0"/>
                </a:spcBef>
                <a:spcAft>
                  <a:spcPct val="0"/>
                </a:spcAft>
                <a:buNone/>
              </a:pPr>
              <a:t>2028</a:t>
            </a:fld>
            <a:endParaRPr lang="en-US" sz="800" noProof="0"/>
          </a:p>
        </p:txBody>
      </p:sp>
      <p:sp>
        <p:nvSpPr>
          <p:cNvPr id="303" name="Text Placeholder 2">
            <a:extLst>
              <a:ext uri="{FF2B5EF4-FFF2-40B4-BE49-F238E27FC236}">
                <a16:creationId xmlns:a16="http://schemas.microsoft.com/office/drawing/2014/main" id="{696AAF82-1400-F7DD-E5DE-A93D642BC69F}"/>
              </a:ext>
            </a:extLst>
          </p:cNvPr>
          <p:cNvSpPr>
            <a:spLocks noGrp="1"/>
          </p:cNvSpPr>
          <p:nvPr>
            <p:custDataLst>
              <p:tags r:id="rId31"/>
            </p:custDataLst>
          </p:nvPr>
        </p:nvSpPr>
        <p:spPr bwMode="auto">
          <a:xfrm>
            <a:off x="4491038" y="3849688"/>
            <a:ext cx="360363" cy="150813"/>
          </a:xfrm>
          <a:prstGeom prst="ellipse">
            <a:avLst/>
          </a:prstGeom>
          <a:solidFill>
            <a:schemeClr val="bg1"/>
          </a:solidFill>
          <a:ln w="9525" algn="ctr">
            <a:solidFill>
              <a:schemeClr val="tx1"/>
            </a:solidFill>
          </a:ln>
          <a:effec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378E966E-E262-437D-B840-9547876BF304}" type="datetime'''''''''''''''''''''''''''''''+''''7''''''''''''''''''%'">
              <a:rPr lang="en-US" altLang="en-US" sz="700" b="1" smtClean="0">
                <a:effectLst/>
              </a:rPr>
              <a:pPr marL="0" indent="0" algn="ctr">
                <a:spcBef>
                  <a:spcPct val="0"/>
                </a:spcBef>
                <a:spcAft>
                  <a:spcPct val="0"/>
                </a:spcAft>
                <a:buNone/>
              </a:pPr>
              <a:t>+7%</a:t>
            </a:fld>
            <a:endParaRPr lang="en-US" sz="800" b="1" noProof="0"/>
          </a:p>
        </p:txBody>
      </p:sp>
      <p:sp>
        <p:nvSpPr>
          <p:cNvPr id="304" name="TextBox 303">
            <a:extLst>
              <a:ext uri="{FF2B5EF4-FFF2-40B4-BE49-F238E27FC236}">
                <a16:creationId xmlns:a16="http://schemas.microsoft.com/office/drawing/2014/main" id="{1CA4FEC9-DDA1-1DA2-B9C5-CDDFE0A2032D}"/>
              </a:ext>
            </a:extLst>
          </p:cNvPr>
          <p:cNvSpPr txBox="1"/>
          <p:nvPr/>
        </p:nvSpPr>
        <p:spPr>
          <a:xfrm>
            <a:off x="1614488" y="3874990"/>
            <a:ext cx="514350" cy="123825"/>
          </a:xfrm>
          <a:prstGeom prst="rect">
            <a:avLst/>
          </a:prstGeom>
          <a:noFill/>
        </p:spPr>
        <p:txBody>
          <a:bodyPr wrap="square" lIns="0" tIns="0" rIns="0" bIns="0" rtlCol="0">
            <a:spAutoFit/>
          </a:bodyPr>
          <a:lstStyle/>
          <a:p>
            <a:r>
              <a:rPr lang="en-US" sz="800" b="1"/>
              <a:t>USD Bn</a:t>
            </a:r>
          </a:p>
        </p:txBody>
      </p:sp>
      <p:sp>
        <p:nvSpPr>
          <p:cNvPr id="97" name="TextBox 96">
            <a:extLst>
              <a:ext uri="{FF2B5EF4-FFF2-40B4-BE49-F238E27FC236}">
                <a16:creationId xmlns:a16="http://schemas.microsoft.com/office/drawing/2014/main" id="{3AC843E0-50CA-856B-8185-A0F60B08CF3E}"/>
              </a:ext>
            </a:extLst>
          </p:cNvPr>
          <p:cNvSpPr txBox="1"/>
          <p:nvPr/>
        </p:nvSpPr>
        <p:spPr>
          <a:xfrm>
            <a:off x="1784933" y="3548589"/>
            <a:ext cx="5202659" cy="153888"/>
          </a:xfrm>
          <a:prstGeom prst="rect">
            <a:avLst/>
          </a:prstGeom>
          <a:noFill/>
        </p:spPr>
        <p:txBody>
          <a:bodyPr wrap="square" lIns="0" tIns="0" rIns="0" bIns="0" rtlCol="0">
            <a:spAutoFit/>
          </a:bodyPr>
          <a:lstStyle/>
          <a:p>
            <a:r>
              <a:rPr lang="en-US" sz="1000" b="1"/>
              <a:t>Det </a:t>
            </a:r>
            <a:r>
              <a:rPr lang="en-US" sz="1000" b="1" err="1"/>
              <a:t>globale</a:t>
            </a:r>
            <a:r>
              <a:rPr lang="en-US" sz="1000" b="1"/>
              <a:t> marked for “Water and wastewater treatment technology”</a:t>
            </a:r>
          </a:p>
        </p:txBody>
      </p:sp>
      <p:pic>
        <p:nvPicPr>
          <p:cNvPr id="130" name="Graphic 129" descr="Bar graph with upward trend with solid fill">
            <a:extLst>
              <a:ext uri="{FF2B5EF4-FFF2-40B4-BE49-F238E27FC236}">
                <a16:creationId xmlns:a16="http://schemas.microsoft.com/office/drawing/2014/main" id="{A6B8546D-C127-DBBF-4638-67A283B2AF3C}"/>
              </a:ext>
            </a:extLst>
          </p:cNvPr>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639366" y="3827463"/>
            <a:ext cx="561182" cy="561182"/>
          </a:xfrm>
          <a:prstGeom prst="rect">
            <a:avLst/>
          </a:prstGeom>
        </p:spPr>
      </p:pic>
    </p:spTree>
    <p:extLst>
      <p:ext uri="{BB962C8B-B14F-4D97-AF65-F5344CB8AC3E}">
        <p14:creationId xmlns:p14="http://schemas.microsoft.com/office/powerpoint/2010/main" val="1575858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1B71681-C3F5-A183-1F75-50B0AE8886AC}"/>
              </a:ext>
            </a:extLst>
          </p:cNvPr>
          <p:cNvGraphicFramePr>
            <a:graphicFrameLocks noChangeAspect="1"/>
          </p:cNvGraphicFramePr>
          <p:nvPr>
            <p:custDataLst>
              <p:tags r:id="rId1"/>
            </p:custDataLst>
            <p:extLst>
              <p:ext uri="{D42A27DB-BD31-4B8C-83A1-F6EECF244321}">
                <p14:modId xmlns:p14="http://schemas.microsoft.com/office/powerpoint/2010/main" val="6361445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0" name="Object 9" hidden="1">
                        <a:extLst>
                          <a:ext uri="{FF2B5EF4-FFF2-40B4-BE49-F238E27FC236}">
                            <a16:creationId xmlns:a16="http://schemas.microsoft.com/office/drawing/2014/main" id="{B1B71681-C3F5-A183-1F75-50B0AE8886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23" name="Table 24">
            <a:extLst>
              <a:ext uri="{FF2B5EF4-FFF2-40B4-BE49-F238E27FC236}">
                <a16:creationId xmlns:a16="http://schemas.microsoft.com/office/drawing/2014/main" id="{A8DA1866-EDF7-C949-2DB5-BFE2882BB197}"/>
              </a:ext>
            </a:extLst>
          </p:cNvPr>
          <p:cNvGraphicFramePr>
            <a:graphicFrameLocks noGrp="1"/>
          </p:cNvGraphicFramePr>
          <p:nvPr>
            <p:ph idx="1"/>
            <p:extLst>
              <p:ext uri="{D42A27DB-BD31-4B8C-83A1-F6EECF244321}">
                <p14:modId xmlns:p14="http://schemas.microsoft.com/office/powerpoint/2010/main" val="995057526"/>
              </p:ext>
            </p:extLst>
          </p:nvPr>
        </p:nvGraphicFramePr>
        <p:xfrm>
          <a:off x="360363" y="1828800"/>
          <a:ext cx="3582986" cy="2966720"/>
        </p:xfrm>
        <a:graphic>
          <a:graphicData uri="http://schemas.openxmlformats.org/drawingml/2006/table">
            <a:tbl>
              <a:tblPr firstRow="1" bandRow="1">
                <a:tableStyleId>{5C22544A-7EE6-4342-B048-85BDC9FD1C3A}</a:tableStyleId>
              </a:tblPr>
              <a:tblGrid>
                <a:gridCol w="1791493">
                  <a:extLst>
                    <a:ext uri="{9D8B030D-6E8A-4147-A177-3AD203B41FA5}">
                      <a16:colId xmlns:a16="http://schemas.microsoft.com/office/drawing/2014/main" val="3823454751"/>
                    </a:ext>
                  </a:extLst>
                </a:gridCol>
                <a:gridCol w="1791493">
                  <a:extLst>
                    <a:ext uri="{9D8B030D-6E8A-4147-A177-3AD203B41FA5}">
                      <a16:colId xmlns:a16="http://schemas.microsoft.com/office/drawing/2014/main" val="3236271098"/>
                    </a:ext>
                  </a:extLst>
                </a:gridCol>
              </a:tblGrid>
              <a:tr h="370840">
                <a:tc>
                  <a:txBody>
                    <a:bodyPr/>
                    <a:lstStyle/>
                    <a:p>
                      <a:endParaRPr lang="da-DK"/>
                    </a:p>
                  </a:txBody>
                  <a:tcPr/>
                </a:tc>
                <a:tc>
                  <a:txBody>
                    <a:bodyPr/>
                    <a:lstStyle/>
                    <a:p>
                      <a:endParaRPr lang="da-DK"/>
                    </a:p>
                  </a:txBody>
                  <a:tcPr/>
                </a:tc>
                <a:extLst>
                  <a:ext uri="{0D108BD9-81ED-4DB2-BD59-A6C34878D82A}">
                    <a16:rowId xmlns:a16="http://schemas.microsoft.com/office/drawing/2014/main" val="4280342166"/>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3914289549"/>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4160543349"/>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2910716759"/>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270385506"/>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993449797"/>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2278588497"/>
                  </a:ext>
                </a:extLst>
              </a:tr>
              <a:tr h="370840">
                <a:tc>
                  <a:txBody>
                    <a:bodyPr/>
                    <a:lstStyle/>
                    <a:p>
                      <a:endParaRPr lang="da-DK"/>
                    </a:p>
                  </a:txBody>
                  <a:tcPr/>
                </a:tc>
                <a:tc>
                  <a:txBody>
                    <a:bodyPr/>
                    <a:lstStyle/>
                    <a:p>
                      <a:endParaRPr lang="da-DK"/>
                    </a:p>
                  </a:txBody>
                  <a:tcPr/>
                </a:tc>
                <a:extLst>
                  <a:ext uri="{0D108BD9-81ED-4DB2-BD59-A6C34878D82A}">
                    <a16:rowId xmlns:a16="http://schemas.microsoft.com/office/drawing/2014/main" val="370380699"/>
                  </a:ext>
                </a:extLst>
              </a:tr>
            </a:tbl>
          </a:graphicData>
        </a:graphic>
      </p:graphicFrame>
      <p:sp>
        <p:nvSpPr>
          <p:cNvPr id="3" name="Slide Number Placeholder 2">
            <a:extLst>
              <a:ext uri="{FF2B5EF4-FFF2-40B4-BE49-F238E27FC236}">
                <a16:creationId xmlns:a16="http://schemas.microsoft.com/office/drawing/2014/main" id="{A67C25C1-BF90-ADB9-9239-8D3957491349}"/>
              </a:ext>
            </a:extLst>
          </p:cNvPr>
          <p:cNvSpPr>
            <a:spLocks noGrp="1"/>
          </p:cNvSpPr>
          <p:nvPr>
            <p:ph type="sldNum" sz="quarter" idx="12"/>
          </p:nvPr>
        </p:nvSpPr>
        <p:spPr/>
        <p:txBody>
          <a:bodyPr/>
          <a:lstStyle/>
          <a:p>
            <a:fld id="{23AA811B-2EBD-4900-905E-5BE206449611}" type="slidenum">
              <a:rPr lang="en-GB" smtClean="0"/>
              <a:pPr/>
              <a:t>3</a:t>
            </a:fld>
            <a:endParaRPr lang="en-GB"/>
          </a:p>
        </p:txBody>
      </p:sp>
      <p:sp>
        <p:nvSpPr>
          <p:cNvPr id="7" name="Title 6">
            <a:extLst>
              <a:ext uri="{FF2B5EF4-FFF2-40B4-BE49-F238E27FC236}">
                <a16:creationId xmlns:a16="http://schemas.microsoft.com/office/drawing/2014/main" id="{5FD92601-3133-9C7E-8852-0B9E495AD777}"/>
              </a:ext>
            </a:extLst>
          </p:cNvPr>
          <p:cNvSpPr>
            <a:spLocks noGrp="1"/>
          </p:cNvSpPr>
          <p:nvPr>
            <p:ph type="title"/>
          </p:nvPr>
        </p:nvSpPr>
        <p:spPr>
          <a:xfrm>
            <a:off x="4119200" y="655200"/>
            <a:ext cx="7713998" cy="936000"/>
          </a:xfrm>
        </p:spPr>
        <p:txBody>
          <a:bodyPr vert="horz"/>
          <a:lstStyle/>
          <a:p>
            <a:r>
              <a:rPr lang="da-DK"/>
              <a:t>Globale udfordringer relateret til vandteknologi kræver nye løsninger</a:t>
            </a:r>
          </a:p>
        </p:txBody>
      </p:sp>
      <p:pic>
        <p:nvPicPr>
          <p:cNvPr id="14" name="Picture 6" descr="Concrete Jungle | The term concrete jungle is often used to … | Flickr">
            <a:extLst>
              <a:ext uri="{FF2B5EF4-FFF2-40B4-BE49-F238E27FC236}">
                <a16:creationId xmlns:a16="http://schemas.microsoft.com/office/drawing/2014/main" id="{0C5F095B-3EEE-7C48-D4A4-64DED25464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644" r="27715"/>
          <a:stretch/>
        </p:blipFill>
        <p:spPr bwMode="auto">
          <a:xfrm>
            <a:off x="1348" y="0"/>
            <a:ext cx="394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093E0C0-3B72-9BC7-80C4-D27B8620C7B1}"/>
              </a:ext>
            </a:extLst>
          </p:cNvPr>
          <p:cNvSpPr txBox="1"/>
          <p:nvPr/>
        </p:nvSpPr>
        <p:spPr>
          <a:xfrm>
            <a:off x="4119798" y="1828800"/>
            <a:ext cx="7712801" cy="1061829"/>
          </a:xfrm>
          <a:prstGeom prst="rect">
            <a:avLst/>
          </a:prstGeom>
          <a:noFill/>
        </p:spPr>
        <p:txBody>
          <a:bodyPr wrap="square">
            <a:spAutoFit/>
          </a:bodyPr>
          <a:lstStyle/>
          <a:p>
            <a:r>
              <a:rPr lang="da-DK" sz="1050" b="1" dirty="0"/>
              <a:t>GLOBALE TRENDS KORTLAGT AF RAMBØLL </a:t>
            </a:r>
          </a:p>
          <a:p>
            <a:pPr marL="0" indent="0">
              <a:buNone/>
            </a:pPr>
            <a:endParaRPr lang="da-DK" sz="1050" i="1" dirty="0"/>
          </a:p>
          <a:p>
            <a:pPr marL="0" indent="0">
              <a:buNone/>
            </a:pPr>
            <a:r>
              <a:rPr lang="da-DK" sz="1050" i="1"/>
              <a:t>Rambøll har via sin globale organisation af ingeniører og vandeksperter foretaget en kortlægning af de udfordringer, som er mest presserende i relation til vand i fremtiden. </a:t>
            </a:r>
            <a:r>
              <a:rPr lang="da-DK" sz="1050" i="1" dirty="0"/>
              <a:t>Listen herunder viser at særligt infrastrukturen for vand, knaphed på vand, vandkvalitet, tørke og oversvømmelser er og vil forblive globale udfordringer relateret til vand.  </a:t>
            </a:r>
          </a:p>
        </p:txBody>
      </p:sp>
      <p:graphicFrame>
        <p:nvGraphicFramePr>
          <p:cNvPr id="25" name="Table 25">
            <a:extLst>
              <a:ext uri="{FF2B5EF4-FFF2-40B4-BE49-F238E27FC236}">
                <a16:creationId xmlns:a16="http://schemas.microsoft.com/office/drawing/2014/main" id="{86566590-9472-BC24-D044-EE772FC1C14A}"/>
              </a:ext>
            </a:extLst>
          </p:cNvPr>
          <p:cNvGraphicFramePr>
            <a:graphicFrameLocks noGrp="1"/>
          </p:cNvGraphicFramePr>
          <p:nvPr>
            <p:extLst>
              <p:ext uri="{D42A27DB-BD31-4B8C-83A1-F6EECF244321}">
                <p14:modId xmlns:p14="http://schemas.microsoft.com/office/powerpoint/2010/main" val="1080748759"/>
              </p:ext>
            </p:extLst>
          </p:nvPr>
        </p:nvGraphicFramePr>
        <p:xfrm>
          <a:off x="3943348" y="3003949"/>
          <a:ext cx="7170420" cy="3526451"/>
        </p:xfrm>
        <a:graphic>
          <a:graphicData uri="http://schemas.openxmlformats.org/drawingml/2006/table">
            <a:tbl>
              <a:tblPr firstRow="1" bandRow="1">
                <a:tableStyleId>{2D5ABB26-0587-4C30-8999-92F81FD0307C}</a:tableStyleId>
              </a:tblPr>
              <a:tblGrid>
                <a:gridCol w="3585210">
                  <a:extLst>
                    <a:ext uri="{9D8B030D-6E8A-4147-A177-3AD203B41FA5}">
                      <a16:colId xmlns:a16="http://schemas.microsoft.com/office/drawing/2014/main" val="1419108276"/>
                    </a:ext>
                  </a:extLst>
                </a:gridCol>
                <a:gridCol w="3585210">
                  <a:extLst>
                    <a:ext uri="{9D8B030D-6E8A-4147-A177-3AD203B41FA5}">
                      <a16:colId xmlns:a16="http://schemas.microsoft.com/office/drawing/2014/main" val="847464822"/>
                    </a:ext>
                  </a:extLst>
                </a:gridCol>
              </a:tblGrid>
              <a:tr h="231571">
                <a:tc>
                  <a:txBody>
                    <a:bodyPr/>
                    <a:lstStyle/>
                    <a:p>
                      <a:pPr algn="l" rtl="0" fontAlgn="ctr">
                        <a:buClr>
                          <a:srgbClr val="000000"/>
                        </a:buClr>
                        <a:buSzPts val="1800"/>
                        <a:buFont typeface="+mj-lt"/>
                        <a:buNone/>
                      </a:pPr>
                      <a:r>
                        <a:rPr lang="en-GB" sz="1050" b="0" u="none" strike="noStrike">
                          <a:solidFill>
                            <a:srgbClr val="000000"/>
                          </a:solidFill>
                          <a:effectLst/>
                        </a:rPr>
                        <a:t>1. Aging and lack of infrastructure</a:t>
                      </a:r>
                      <a:endParaRPr lang="en-GB"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en-GB" sz="1050" b="0" u="none" strike="noStrike">
                          <a:solidFill>
                            <a:srgbClr val="000000"/>
                          </a:solidFill>
                          <a:effectLst/>
                        </a:rPr>
                        <a:t>14. Increased water requirements for agriculture and industrial production</a:t>
                      </a:r>
                      <a:endParaRPr lang="en-GB"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2132744384"/>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2. Water </a:t>
                      </a:r>
                      <a:r>
                        <a:rPr lang="da-DK" sz="1050" b="0" u="none" strike="noStrike" err="1">
                          <a:solidFill>
                            <a:srgbClr val="000000"/>
                          </a:solidFill>
                          <a:effectLst/>
                        </a:rPr>
                        <a:t>scarcity</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15. </a:t>
                      </a:r>
                      <a:r>
                        <a:rPr lang="da-DK" sz="1050" b="0" u="none" strike="noStrike" err="1">
                          <a:solidFill>
                            <a:srgbClr val="000000"/>
                          </a:solidFill>
                          <a:effectLst/>
                        </a:rPr>
                        <a:t>Groundwater</a:t>
                      </a:r>
                      <a:r>
                        <a:rPr lang="da-DK" sz="1050" b="0" u="none" strike="noStrike">
                          <a:solidFill>
                            <a:srgbClr val="000000"/>
                          </a:solidFill>
                          <a:effectLst/>
                        </a:rPr>
                        <a:t> </a:t>
                      </a:r>
                      <a:r>
                        <a:rPr lang="da-DK" sz="1050" b="0" u="none" strike="noStrike" err="1">
                          <a:solidFill>
                            <a:srgbClr val="000000"/>
                          </a:solidFill>
                          <a:effectLst/>
                        </a:rPr>
                        <a:t>protection</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1990017328"/>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3. Water </a:t>
                      </a:r>
                      <a:r>
                        <a:rPr lang="da-DK" sz="1050" b="0" u="none" strike="noStrike" err="1">
                          <a:solidFill>
                            <a:srgbClr val="000000"/>
                          </a:solidFill>
                          <a:effectLst/>
                        </a:rPr>
                        <a:t>quality</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16. </a:t>
                      </a:r>
                      <a:r>
                        <a:rPr lang="da-DK" sz="1050" b="0" u="none" strike="noStrike" err="1">
                          <a:solidFill>
                            <a:srgbClr val="000000"/>
                          </a:solidFill>
                          <a:effectLst/>
                        </a:rPr>
                        <a:t>Holistic</a:t>
                      </a:r>
                      <a:r>
                        <a:rPr lang="da-DK" sz="1050" b="0" u="none" strike="noStrike">
                          <a:solidFill>
                            <a:srgbClr val="000000"/>
                          </a:solidFill>
                          <a:effectLst/>
                        </a:rPr>
                        <a:t> solutions</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740065234"/>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4. </a:t>
                      </a:r>
                      <a:r>
                        <a:rPr lang="da-DK" sz="1050" b="0" u="none" strike="noStrike" err="1">
                          <a:solidFill>
                            <a:srgbClr val="000000"/>
                          </a:solidFill>
                          <a:effectLst/>
                        </a:rPr>
                        <a:t>Droughts</a:t>
                      </a:r>
                      <a:r>
                        <a:rPr lang="da-DK" sz="1050" b="0" u="none" strike="noStrike">
                          <a:solidFill>
                            <a:srgbClr val="000000"/>
                          </a:solidFill>
                          <a:effectLst/>
                        </a:rPr>
                        <a:t> </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17. </a:t>
                      </a:r>
                      <a:r>
                        <a:rPr lang="da-DK" sz="1050" b="0" u="none" strike="noStrike" err="1">
                          <a:solidFill>
                            <a:srgbClr val="000000"/>
                          </a:solidFill>
                          <a:effectLst/>
                        </a:rPr>
                        <a:t>Digitalization</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641588295"/>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5. </a:t>
                      </a:r>
                      <a:r>
                        <a:rPr lang="da-DK" sz="1050" b="0" u="none" strike="noStrike" err="1">
                          <a:solidFill>
                            <a:srgbClr val="000000"/>
                          </a:solidFill>
                          <a:effectLst/>
                        </a:rPr>
                        <a:t>Floods</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18. Green transition</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3716239084"/>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6. Urban heat </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en-GB" sz="1050" b="0" u="none" strike="noStrike">
                          <a:solidFill>
                            <a:srgbClr val="000000"/>
                          </a:solidFill>
                          <a:effectLst/>
                        </a:rPr>
                        <a:t>19. Reduction of CO2 and greenhouse gas </a:t>
                      </a:r>
                      <a:endParaRPr lang="en-GB"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3689897322"/>
                  </a:ext>
                </a:extLst>
              </a:tr>
              <a:tr h="231571">
                <a:tc>
                  <a:txBody>
                    <a:bodyPr/>
                    <a:lstStyle/>
                    <a:p>
                      <a:pPr algn="l" rtl="0" fontAlgn="ctr">
                        <a:buClr>
                          <a:srgbClr val="000000"/>
                        </a:buClr>
                        <a:buSzPts val="1800"/>
                        <a:buFont typeface="+mj-lt"/>
                        <a:buNone/>
                      </a:pPr>
                      <a:r>
                        <a:rPr lang="en-GB" sz="1050" b="0" u="none" strike="noStrike">
                          <a:solidFill>
                            <a:srgbClr val="000000"/>
                          </a:solidFill>
                          <a:effectLst/>
                        </a:rPr>
                        <a:t>7. High energy consumption and costs</a:t>
                      </a:r>
                      <a:endParaRPr lang="en-GB"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20. </a:t>
                      </a:r>
                      <a:r>
                        <a:rPr lang="da-DK" sz="1050" b="0" u="none" strike="noStrike" err="1">
                          <a:solidFill>
                            <a:srgbClr val="000000"/>
                          </a:solidFill>
                          <a:effectLst/>
                        </a:rPr>
                        <a:t>Sustainability</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2867276437"/>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8. Non-</a:t>
                      </a:r>
                      <a:r>
                        <a:rPr lang="da-DK" sz="1050" b="0" u="none" strike="noStrike" err="1">
                          <a:solidFill>
                            <a:srgbClr val="000000"/>
                          </a:solidFill>
                          <a:effectLst/>
                        </a:rPr>
                        <a:t>revenue</a:t>
                      </a:r>
                      <a:r>
                        <a:rPr lang="da-DK" sz="1050" b="0" u="none" strike="noStrike">
                          <a:solidFill>
                            <a:srgbClr val="000000"/>
                          </a:solidFill>
                          <a:effectLst/>
                        </a:rPr>
                        <a:t> </a:t>
                      </a:r>
                      <a:r>
                        <a:rPr lang="da-DK" sz="1050" b="0" u="none" strike="noStrike" err="1">
                          <a:solidFill>
                            <a:srgbClr val="000000"/>
                          </a:solidFill>
                          <a:effectLst/>
                        </a:rPr>
                        <a:t>water</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21. </a:t>
                      </a:r>
                      <a:r>
                        <a:rPr lang="da-DK" sz="1050" b="0" u="none" strike="noStrike" err="1">
                          <a:solidFill>
                            <a:srgbClr val="000000"/>
                          </a:solidFill>
                          <a:effectLst/>
                        </a:rPr>
                        <a:t>Circular</a:t>
                      </a:r>
                      <a:r>
                        <a:rPr lang="da-DK" sz="1050" b="0" u="none" strike="noStrike">
                          <a:solidFill>
                            <a:srgbClr val="000000"/>
                          </a:solidFill>
                          <a:effectLst/>
                        </a:rPr>
                        <a:t> </a:t>
                      </a:r>
                      <a:r>
                        <a:rPr lang="da-DK" sz="1050" b="0" u="none" strike="noStrike" err="1">
                          <a:solidFill>
                            <a:srgbClr val="000000"/>
                          </a:solidFill>
                          <a:effectLst/>
                        </a:rPr>
                        <a:t>economy</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3449423937"/>
                  </a:ext>
                </a:extLst>
              </a:tr>
              <a:tr h="231571">
                <a:tc>
                  <a:txBody>
                    <a:bodyPr/>
                    <a:lstStyle/>
                    <a:p>
                      <a:pPr algn="l" rtl="0" fontAlgn="ctr">
                        <a:buClr>
                          <a:srgbClr val="000000"/>
                        </a:buClr>
                        <a:buSzPts val="1800"/>
                        <a:buFont typeface="+mj-lt"/>
                        <a:buNone/>
                      </a:pPr>
                      <a:r>
                        <a:rPr lang="en-GB" sz="1050" b="0" u="none" strike="noStrike">
                          <a:solidFill>
                            <a:srgbClr val="000000"/>
                          </a:solidFill>
                          <a:effectLst/>
                        </a:rPr>
                        <a:t>9. Population fluctuation and mega-city growth</a:t>
                      </a:r>
                      <a:endParaRPr lang="en-GB"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dirty="0">
                          <a:solidFill>
                            <a:srgbClr val="000000"/>
                          </a:solidFill>
                          <a:effectLst/>
                        </a:rPr>
                        <a:t>22. P2X</a:t>
                      </a:r>
                      <a:endParaRPr lang="da-DK" sz="1050" b="0" i="0" u="none" strike="noStrike" dirty="0">
                        <a:solidFill>
                          <a:srgbClr val="000000"/>
                        </a:solidFill>
                        <a:effectLst/>
                        <a:latin typeface="+mj-lt"/>
                      </a:endParaRPr>
                    </a:p>
                  </a:txBody>
                  <a:tcPr marL="342900" marR="9525" marT="9525" marB="0" anchor="ctr"/>
                </a:tc>
                <a:extLst>
                  <a:ext uri="{0D108BD9-81ED-4DB2-BD59-A6C34878D82A}">
                    <a16:rowId xmlns:a16="http://schemas.microsoft.com/office/drawing/2014/main" val="3510627878"/>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10. Water </a:t>
                      </a:r>
                      <a:r>
                        <a:rPr lang="da-DK" sz="1050" b="0" u="none" strike="noStrike" err="1">
                          <a:solidFill>
                            <a:srgbClr val="000000"/>
                          </a:solidFill>
                          <a:effectLst/>
                        </a:rPr>
                        <a:t>quality</a:t>
                      </a:r>
                      <a:r>
                        <a:rPr lang="da-DK" sz="1050" b="0" u="none" strike="noStrike">
                          <a:solidFill>
                            <a:srgbClr val="000000"/>
                          </a:solidFill>
                          <a:effectLst/>
                        </a:rPr>
                        <a:t> (PFAS, </a:t>
                      </a:r>
                      <a:r>
                        <a:rPr lang="da-DK" sz="1050" b="0" u="none" strike="noStrike" err="1">
                          <a:solidFill>
                            <a:srgbClr val="000000"/>
                          </a:solidFill>
                          <a:effectLst/>
                        </a:rPr>
                        <a:t>Hazardous</a:t>
                      </a:r>
                      <a:r>
                        <a:rPr lang="da-DK" sz="1050" b="0" u="none" strike="noStrike">
                          <a:solidFill>
                            <a:srgbClr val="000000"/>
                          </a:solidFill>
                          <a:effectLst/>
                        </a:rPr>
                        <a:t> </a:t>
                      </a:r>
                      <a:r>
                        <a:rPr lang="da-DK" sz="1050" b="0" u="none" strike="noStrike" err="1">
                          <a:solidFill>
                            <a:srgbClr val="000000"/>
                          </a:solidFill>
                          <a:effectLst/>
                        </a:rPr>
                        <a:t>algae</a:t>
                      </a:r>
                      <a:r>
                        <a:rPr lang="da-DK" sz="1050" b="0" u="none" strike="noStrike">
                          <a:solidFill>
                            <a:srgbClr val="000000"/>
                          </a:solidFill>
                          <a:effectLst/>
                        </a:rPr>
                        <a:t> </a:t>
                      </a:r>
                      <a:r>
                        <a:rPr lang="da-DK" sz="1050" b="0" u="none" strike="noStrike" err="1">
                          <a:solidFill>
                            <a:srgbClr val="000000"/>
                          </a:solidFill>
                          <a:effectLst/>
                        </a:rPr>
                        <a:t>bloom</a:t>
                      </a:r>
                      <a:r>
                        <a:rPr lang="da-DK" sz="1050" b="0" u="none" strike="noStrike">
                          <a:solidFill>
                            <a:srgbClr val="000000"/>
                          </a:solidFill>
                          <a:effectLst/>
                        </a:rPr>
                        <a:t>, </a:t>
                      </a:r>
                      <a:r>
                        <a:rPr lang="da-DK" sz="1050" b="0" u="none" strike="noStrike" err="1">
                          <a:solidFill>
                            <a:srgbClr val="000000"/>
                          </a:solidFill>
                          <a:effectLst/>
                        </a:rPr>
                        <a:t>Nitrate</a:t>
                      </a:r>
                      <a:r>
                        <a:rPr lang="da-DK" sz="1050" b="0" u="none" strike="noStrike">
                          <a:solidFill>
                            <a:srgbClr val="000000"/>
                          </a:solidFill>
                          <a:effectLst/>
                        </a:rPr>
                        <a:t>, </a:t>
                      </a:r>
                      <a:r>
                        <a:rPr lang="da-DK" sz="1050" b="0" u="none" strike="noStrike" err="1">
                          <a:solidFill>
                            <a:srgbClr val="000000"/>
                          </a:solidFill>
                          <a:effectLst/>
                        </a:rPr>
                        <a:t>Pesticides</a:t>
                      </a:r>
                      <a:r>
                        <a:rPr lang="da-DK" sz="1050" b="0" u="none" strike="noStrike">
                          <a:solidFill>
                            <a:srgbClr val="000000"/>
                          </a:solidFill>
                          <a:effectLst/>
                        </a:rPr>
                        <a:t>, </a:t>
                      </a:r>
                      <a:r>
                        <a:rPr lang="da-DK" sz="1050" b="0" u="none" strike="noStrike" err="1">
                          <a:solidFill>
                            <a:srgbClr val="000000"/>
                          </a:solidFill>
                          <a:effectLst/>
                        </a:rPr>
                        <a:t>Arsenic</a:t>
                      </a:r>
                      <a:r>
                        <a:rPr lang="da-DK" sz="1050" b="0" u="none" strike="noStrike">
                          <a:solidFill>
                            <a:srgbClr val="000000"/>
                          </a:solidFill>
                          <a:effectLst/>
                        </a:rPr>
                        <a:t>, </a:t>
                      </a:r>
                      <a:r>
                        <a:rPr lang="da-DK" sz="1050" b="0" u="none" strike="noStrike" err="1">
                          <a:solidFill>
                            <a:srgbClr val="000000"/>
                          </a:solidFill>
                          <a:effectLst/>
                        </a:rPr>
                        <a:t>Brine</a:t>
                      </a:r>
                      <a:r>
                        <a:rPr lang="da-DK" sz="1050" b="0" u="none" strike="noStrike">
                          <a:solidFill>
                            <a:srgbClr val="000000"/>
                          </a:solidFill>
                          <a:effectLst/>
                        </a:rPr>
                        <a:t> from </a:t>
                      </a:r>
                      <a:r>
                        <a:rPr lang="da-DK" sz="1050" b="0" u="none" strike="noStrike" err="1">
                          <a:solidFill>
                            <a:srgbClr val="000000"/>
                          </a:solidFill>
                          <a:effectLst/>
                        </a:rPr>
                        <a:t>desalination</a:t>
                      </a:r>
                      <a:r>
                        <a:rPr lang="da-DK" sz="1050" b="0" u="none" strike="noStrike">
                          <a:solidFill>
                            <a:srgbClr val="000000"/>
                          </a:solidFill>
                          <a:effectLst/>
                        </a:rPr>
                        <a:t>, Metals and </a:t>
                      </a:r>
                      <a:r>
                        <a:rPr lang="da-DK" sz="1050" b="0" u="none" strike="noStrike" err="1">
                          <a:solidFill>
                            <a:srgbClr val="000000"/>
                          </a:solidFill>
                          <a:effectLst/>
                        </a:rPr>
                        <a:t>other</a:t>
                      </a:r>
                      <a:r>
                        <a:rPr lang="da-DK" sz="1050" b="0" u="none" strike="noStrike">
                          <a:solidFill>
                            <a:srgbClr val="000000"/>
                          </a:solidFill>
                          <a:effectLst/>
                        </a:rPr>
                        <a:t> </a:t>
                      </a:r>
                      <a:r>
                        <a:rPr lang="da-DK" sz="1050" b="0" u="none" strike="noStrike" err="1">
                          <a:solidFill>
                            <a:srgbClr val="000000"/>
                          </a:solidFill>
                          <a:effectLst/>
                        </a:rPr>
                        <a:t>resources</a:t>
                      </a:r>
                      <a:r>
                        <a:rPr lang="da-DK" sz="1050" b="0" u="none" strike="noStrike">
                          <a:solidFill>
                            <a:srgbClr val="000000"/>
                          </a:solidFill>
                          <a:effectLst/>
                        </a:rPr>
                        <a:t> </a:t>
                      </a:r>
                      <a:r>
                        <a:rPr lang="da-DK" sz="1050" b="0" u="none" strike="noStrike" err="1">
                          <a:solidFill>
                            <a:srgbClr val="000000"/>
                          </a:solidFill>
                          <a:effectLst/>
                        </a:rPr>
                        <a:t>becomes</a:t>
                      </a:r>
                      <a:r>
                        <a:rPr lang="da-DK" sz="1050" b="0" u="none" strike="noStrike">
                          <a:solidFill>
                            <a:srgbClr val="000000"/>
                          </a:solidFill>
                          <a:effectLst/>
                        </a:rPr>
                        <a:t> rare)</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dirty="0">
                          <a:solidFill>
                            <a:srgbClr val="000000"/>
                          </a:solidFill>
                          <a:effectLst/>
                        </a:rPr>
                        <a:t>23. </a:t>
                      </a:r>
                      <a:r>
                        <a:rPr lang="da-DK" sz="1050" b="0" u="none" strike="noStrike" dirty="0" err="1">
                          <a:solidFill>
                            <a:srgbClr val="000000"/>
                          </a:solidFill>
                          <a:effectLst/>
                        </a:rPr>
                        <a:t>Infrastructure</a:t>
                      </a:r>
                      <a:r>
                        <a:rPr lang="da-DK" sz="1050" b="0" u="none" strike="noStrike" dirty="0">
                          <a:solidFill>
                            <a:srgbClr val="000000"/>
                          </a:solidFill>
                          <a:effectLst/>
                        </a:rPr>
                        <a:t> </a:t>
                      </a:r>
                      <a:r>
                        <a:rPr lang="da-DK" sz="1050" b="0" u="none" strike="noStrike" dirty="0" err="1">
                          <a:solidFill>
                            <a:srgbClr val="000000"/>
                          </a:solidFill>
                          <a:effectLst/>
                        </a:rPr>
                        <a:t>resiliency</a:t>
                      </a:r>
                      <a:r>
                        <a:rPr lang="da-DK" sz="1050" b="0" u="none" strike="noStrike" dirty="0">
                          <a:solidFill>
                            <a:srgbClr val="000000"/>
                          </a:solidFill>
                          <a:effectLst/>
                        </a:rPr>
                        <a:t> </a:t>
                      </a:r>
                      <a:endParaRPr lang="da-DK" sz="1050" b="0" i="0" u="none" strike="noStrike" dirty="0">
                        <a:solidFill>
                          <a:srgbClr val="000000"/>
                        </a:solidFill>
                        <a:effectLst/>
                        <a:latin typeface="+mj-lt"/>
                      </a:endParaRPr>
                    </a:p>
                  </a:txBody>
                  <a:tcPr marL="342900" marR="9525" marT="9525" marB="0" anchor="ctr"/>
                </a:tc>
                <a:extLst>
                  <a:ext uri="{0D108BD9-81ED-4DB2-BD59-A6C34878D82A}">
                    <a16:rowId xmlns:a16="http://schemas.microsoft.com/office/drawing/2014/main" val="3230299428"/>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11. </a:t>
                      </a:r>
                      <a:r>
                        <a:rPr lang="da-DK" sz="1050" b="0" u="none" strike="noStrike" err="1">
                          <a:solidFill>
                            <a:srgbClr val="000000"/>
                          </a:solidFill>
                          <a:effectLst/>
                        </a:rPr>
                        <a:t>Wastewater</a:t>
                      </a:r>
                      <a:r>
                        <a:rPr lang="da-DK" sz="1050" b="0" u="none" strike="noStrike">
                          <a:solidFill>
                            <a:srgbClr val="000000"/>
                          </a:solidFill>
                          <a:effectLst/>
                        </a:rPr>
                        <a:t> </a:t>
                      </a:r>
                      <a:r>
                        <a:rPr lang="da-DK" sz="1050" b="0" u="none" strike="noStrike" err="1">
                          <a:solidFill>
                            <a:srgbClr val="000000"/>
                          </a:solidFill>
                          <a:effectLst/>
                        </a:rPr>
                        <a:t>discharge</a:t>
                      </a:r>
                      <a:r>
                        <a:rPr lang="da-DK" sz="1050" b="0" u="none" strike="noStrike">
                          <a:solidFill>
                            <a:srgbClr val="000000"/>
                          </a:solidFill>
                          <a:effectLst/>
                        </a:rPr>
                        <a:t> </a:t>
                      </a:r>
                      <a:r>
                        <a:rPr lang="da-DK" sz="1050" b="0" u="none" strike="noStrike" err="1">
                          <a:solidFill>
                            <a:srgbClr val="000000"/>
                          </a:solidFill>
                          <a:effectLst/>
                        </a:rPr>
                        <a:t>vs</a:t>
                      </a:r>
                      <a:r>
                        <a:rPr lang="da-DK" sz="1050" b="0" u="none" strike="noStrike">
                          <a:solidFill>
                            <a:srgbClr val="000000"/>
                          </a:solidFill>
                          <a:effectLst/>
                        </a:rPr>
                        <a:t> </a:t>
                      </a:r>
                      <a:r>
                        <a:rPr lang="da-DK" sz="1050" b="0" u="none" strike="noStrike" err="1">
                          <a:solidFill>
                            <a:srgbClr val="000000"/>
                          </a:solidFill>
                          <a:effectLst/>
                        </a:rPr>
                        <a:t>water</a:t>
                      </a:r>
                      <a:r>
                        <a:rPr lang="da-DK" sz="1050" b="0" u="none" strike="noStrike">
                          <a:solidFill>
                            <a:srgbClr val="000000"/>
                          </a:solidFill>
                          <a:effectLst/>
                        </a:rPr>
                        <a:t> </a:t>
                      </a:r>
                      <a:r>
                        <a:rPr lang="da-DK" sz="1050" b="0" u="none" strike="noStrike" err="1">
                          <a:solidFill>
                            <a:srgbClr val="000000"/>
                          </a:solidFill>
                          <a:effectLst/>
                        </a:rPr>
                        <a:t>reuse</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a:solidFill>
                            <a:srgbClr val="000000"/>
                          </a:solidFill>
                          <a:effectLst/>
                        </a:rPr>
                        <a:t>24. Emergency </a:t>
                      </a:r>
                      <a:r>
                        <a:rPr lang="da-DK" sz="1050" b="0" u="none" strike="noStrike" err="1">
                          <a:solidFill>
                            <a:srgbClr val="000000"/>
                          </a:solidFill>
                          <a:effectLst/>
                        </a:rPr>
                        <a:t>preparedness</a:t>
                      </a:r>
                      <a:endParaRPr lang="da-DK"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2871735698"/>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12. </a:t>
                      </a:r>
                      <a:r>
                        <a:rPr lang="da-DK" sz="1050" b="0" u="none" strike="noStrike" err="1">
                          <a:solidFill>
                            <a:srgbClr val="000000"/>
                          </a:solidFill>
                          <a:effectLst/>
                        </a:rPr>
                        <a:t>Biodiversity</a:t>
                      </a:r>
                      <a:r>
                        <a:rPr lang="da-DK" sz="1050" b="0" u="none" strike="noStrike">
                          <a:solidFill>
                            <a:srgbClr val="000000"/>
                          </a:solidFill>
                          <a:effectLst/>
                        </a:rPr>
                        <a:t> </a:t>
                      </a:r>
                      <a:r>
                        <a:rPr lang="da-DK" sz="1050" b="0" u="none" strike="noStrike" err="1">
                          <a:solidFill>
                            <a:srgbClr val="000000"/>
                          </a:solidFill>
                          <a:effectLst/>
                        </a:rPr>
                        <a:t>threats</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en-GB" sz="1050" b="0" u="none" strike="noStrike">
                          <a:solidFill>
                            <a:srgbClr val="000000"/>
                          </a:solidFill>
                          <a:effectLst/>
                        </a:rPr>
                        <a:t>25. Expensive and/or </a:t>
                      </a:r>
                      <a:r>
                        <a:rPr lang="en-GB" sz="1050" b="0" u="none" strike="noStrike" err="1">
                          <a:solidFill>
                            <a:srgbClr val="000000"/>
                          </a:solidFill>
                          <a:effectLst/>
                        </a:rPr>
                        <a:t>buildup</a:t>
                      </a:r>
                      <a:r>
                        <a:rPr lang="en-GB" sz="1050" b="0" u="none" strike="noStrike">
                          <a:solidFill>
                            <a:srgbClr val="000000"/>
                          </a:solidFill>
                          <a:effectLst/>
                        </a:rPr>
                        <a:t> space</a:t>
                      </a:r>
                      <a:endParaRPr lang="en-GB" sz="1050" b="0" i="0" u="none" strike="noStrike">
                        <a:solidFill>
                          <a:srgbClr val="000000"/>
                        </a:solidFill>
                        <a:effectLst/>
                        <a:latin typeface="+mj-lt"/>
                      </a:endParaRPr>
                    </a:p>
                  </a:txBody>
                  <a:tcPr marL="342900" marR="9525" marT="9525" marB="0" anchor="ctr"/>
                </a:tc>
                <a:extLst>
                  <a:ext uri="{0D108BD9-81ED-4DB2-BD59-A6C34878D82A}">
                    <a16:rowId xmlns:a16="http://schemas.microsoft.com/office/drawing/2014/main" val="4201410062"/>
                  </a:ext>
                </a:extLst>
              </a:tr>
              <a:tr h="231571">
                <a:tc>
                  <a:txBody>
                    <a:bodyPr/>
                    <a:lstStyle/>
                    <a:p>
                      <a:pPr algn="l" rtl="0" fontAlgn="ctr">
                        <a:buClr>
                          <a:srgbClr val="000000"/>
                        </a:buClr>
                        <a:buSzPts val="1800"/>
                        <a:buFont typeface="+mj-lt"/>
                        <a:buNone/>
                      </a:pPr>
                      <a:r>
                        <a:rPr lang="da-DK" sz="1050" b="0" u="none" strike="noStrike">
                          <a:solidFill>
                            <a:srgbClr val="000000"/>
                          </a:solidFill>
                          <a:effectLst/>
                        </a:rPr>
                        <a:t>13. Leasure and urban </a:t>
                      </a:r>
                      <a:r>
                        <a:rPr lang="da-DK" sz="1050" b="0" u="none" strike="noStrike" err="1">
                          <a:solidFill>
                            <a:srgbClr val="000000"/>
                          </a:solidFill>
                          <a:effectLst/>
                        </a:rPr>
                        <a:t>rejuvenation</a:t>
                      </a:r>
                      <a:endParaRPr lang="da-DK" sz="1050" b="0" i="0" u="none" strike="noStrike">
                        <a:solidFill>
                          <a:srgbClr val="000000"/>
                        </a:solidFill>
                        <a:effectLst/>
                        <a:latin typeface="+mj-lt"/>
                      </a:endParaRPr>
                    </a:p>
                  </a:txBody>
                  <a:tcPr marL="342900" marR="9525" marT="9525" marB="0" anchor="ctr"/>
                </a:tc>
                <a:tc>
                  <a:txBody>
                    <a:bodyPr/>
                    <a:lstStyle/>
                    <a:p>
                      <a:pPr algn="l" rtl="0" fontAlgn="ctr">
                        <a:buClr>
                          <a:srgbClr val="000000"/>
                        </a:buClr>
                        <a:buSzPts val="1800"/>
                        <a:buFont typeface="+mj-lt"/>
                        <a:buNone/>
                      </a:pPr>
                      <a:r>
                        <a:rPr lang="da-DK" sz="1050" b="0" u="none" strike="noStrike" dirty="0">
                          <a:solidFill>
                            <a:srgbClr val="000000"/>
                          </a:solidFill>
                          <a:effectLst/>
                        </a:rPr>
                        <a:t>26. EU </a:t>
                      </a:r>
                      <a:r>
                        <a:rPr lang="da-DK" sz="1050" b="0" u="none" strike="noStrike" dirty="0" err="1">
                          <a:solidFill>
                            <a:srgbClr val="000000"/>
                          </a:solidFill>
                          <a:effectLst/>
                        </a:rPr>
                        <a:t>Taxonomy</a:t>
                      </a:r>
                      <a:endParaRPr lang="da-DK" sz="1050" b="0" i="0" u="none" strike="noStrike" dirty="0">
                        <a:solidFill>
                          <a:srgbClr val="000000"/>
                        </a:solidFill>
                        <a:effectLst/>
                        <a:latin typeface="+mj-lt"/>
                      </a:endParaRPr>
                    </a:p>
                  </a:txBody>
                  <a:tcPr marL="342900" marR="9525" marT="9525" marB="0" anchor="ctr"/>
                </a:tc>
                <a:extLst>
                  <a:ext uri="{0D108BD9-81ED-4DB2-BD59-A6C34878D82A}">
                    <a16:rowId xmlns:a16="http://schemas.microsoft.com/office/drawing/2014/main" val="1325930913"/>
                  </a:ext>
                </a:extLst>
              </a:tr>
            </a:tbl>
          </a:graphicData>
        </a:graphic>
      </p:graphicFrame>
    </p:spTree>
    <p:extLst>
      <p:ext uri="{BB962C8B-B14F-4D97-AF65-F5344CB8AC3E}">
        <p14:creationId xmlns:p14="http://schemas.microsoft.com/office/powerpoint/2010/main" val="2166988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1B71681-C3F5-A183-1F75-50B0AE8886AC}"/>
              </a:ext>
            </a:extLst>
          </p:cNvPr>
          <p:cNvGraphicFramePr>
            <a:graphicFrameLocks noChangeAspect="1"/>
          </p:cNvGraphicFramePr>
          <p:nvPr>
            <p:custDataLst>
              <p:tags r:id="rId1"/>
            </p:custDataLst>
            <p:extLst>
              <p:ext uri="{D42A27DB-BD31-4B8C-83A1-F6EECF244321}">
                <p14:modId xmlns:p14="http://schemas.microsoft.com/office/powerpoint/2010/main" val="30532382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63" imgH="463" progId="TCLayout.ActiveDocument.1">
                  <p:embed/>
                </p:oleObj>
              </mc:Choice>
              <mc:Fallback>
                <p:oleObj name="think-cell Slide" r:id="rId27" imgW="463" imgH="463" progId="TCLayout.ActiveDocument.1">
                  <p:embed/>
                  <p:pic>
                    <p:nvPicPr>
                      <p:cNvPr id="10" name="Object 9" hidden="1">
                        <a:extLst>
                          <a:ext uri="{FF2B5EF4-FFF2-40B4-BE49-F238E27FC236}">
                            <a16:creationId xmlns:a16="http://schemas.microsoft.com/office/drawing/2014/main" id="{B1B71681-C3F5-A183-1F75-50B0AE8886AC}"/>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554179F7-0396-AB40-E87E-D70FF6E74215}"/>
              </a:ext>
            </a:extLst>
          </p:cNvPr>
          <p:cNvSpPr>
            <a:spLocks noGrp="1"/>
          </p:cNvSpPr>
          <p:nvPr>
            <p:ph idx="1"/>
          </p:nvPr>
        </p:nvSpPr>
        <p:spPr/>
        <p:txBody>
          <a:bodyPr/>
          <a:lstStyle/>
          <a:p>
            <a:pPr marL="0" indent="0">
              <a:buNone/>
            </a:pPr>
            <a:r>
              <a:rPr lang="da-DK" sz="1050" b="1"/>
              <a:t>REGIONALE TRENDS KORTLAGT AF RAMBØLL</a:t>
            </a:r>
          </a:p>
          <a:p>
            <a:pPr marL="0" indent="0">
              <a:buNone/>
            </a:pPr>
            <a:endParaRPr lang="da-DK" sz="1050" b="1"/>
          </a:p>
          <a:p>
            <a:pPr marL="0" indent="0">
              <a:buNone/>
            </a:pPr>
            <a:endParaRPr lang="da-DK" sz="1050"/>
          </a:p>
          <a:p>
            <a:pPr marL="0" indent="0">
              <a:buNone/>
            </a:pPr>
            <a:endParaRPr lang="da-DK" sz="1050"/>
          </a:p>
          <a:p>
            <a:pPr marL="0" indent="0">
              <a:buNone/>
            </a:pPr>
            <a:endParaRPr lang="da-DK" sz="1050"/>
          </a:p>
          <a:p>
            <a:pPr marL="0" indent="0">
              <a:buNone/>
            </a:pPr>
            <a:endParaRPr lang="da-DK" sz="1050"/>
          </a:p>
          <a:p>
            <a:pPr marL="0" indent="0">
              <a:buNone/>
            </a:pPr>
            <a:endParaRPr lang="da-DK" sz="1050"/>
          </a:p>
        </p:txBody>
      </p:sp>
      <p:sp>
        <p:nvSpPr>
          <p:cNvPr id="9" name="Content Placeholder 8">
            <a:extLst>
              <a:ext uri="{FF2B5EF4-FFF2-40B4-BE49-F238E27FC236}">
                <a16:creationId xmlns:a16="http://schemas.microsoft.com/office/drawing/2014/main" id="{60D93EB6-41E4-1B4F-C8DD-A255E4D5705A}"/>
              </a:ext>
            </a:extLst>
          </p:cNvPr>
          <p:cNvSpPr>
            <a:spLocks noGrp="1"/>
          </p:cNvSpPr>
          <p:nvPr>
            <p:ph sz="half" idx="2"/>
          </p:nvPr>
        </p:nvSpPr>
        <p:spPr/>
        <p:txBody>
          <a:bodyPr/>
          <a:lstStyle/>
          <a:p>
            <a:pPr marL="0" indent="0">
              <a:buNone/>
            </a:pPr>
            <a:r>
              <a:rPr lang="da-DK" sz="1050" b="1" dirty="0"/>
              <a:t>FORVENTET UDVIKLING PÅ VERDENSMARKED FOR VANDTEKNOLOGI</a:t>
            </a:r>
          </a:p>
          <a:p>
            <a:pPr marL="0" indent="0">
              <a:buNone/>
            </a:pPr>
            <a:endParaRPr lang="da-DK" sz="1050" b="1" dirty="0"/>
          </a:p>
          <a:p>
            <a:pPr>
              <a:buFontTx/>
              <a:buChar char="-"/>
            </a:pPr>
            <a:r>
              <a:rPr lang="da-DK" sz="1050" dirty="0"/>
              <a:t>Verdensmarkedet for vandteknologi er i dag størst i Asien, og Asien forventes også i fremtiden at udgøre den største andel af markedet. I dag tegner Asien sig for ca. 57 % af det globale marked, mens US markedet tegner sig for ca. 24 %. </a:t>
            </a:r>
          </a:p>
          <a:p>
            <a:pPr>
              <a:buFontTx/>
              <a:buChar char="-"/>
            </a:pPr>
            <a:r>
              <a:rPr lang="da-DK" sz="1050" dirty="0"/>
              <a:t>Deler man markedet ind efter domæner fremfor geografier ses det, at den største del af markedet for vandteknologi udgøres af ”offentlige service” – fx vandforsyning, spildevandshåndtering etc. Der er forventninger om, at markedet for offentlige services i relation til vand forbliver vedvarende stort frem mod 2030.</a:t>
            </a:r>
          </a:p>
          <a:p>
            <a:pPr marL="0" indent="0">
              <a:buNone/>
            </a:pPr>
            <a:endParaRPr lang="da-DK" sz="1050" b="1" dirty="0"/>
          </a:p>
        </p:txBody>
      </p:sp>
      <p:sp>
        <p:nvSpPr>
          <p:cNvPr id="3" name="Slide Number Placeholder 2">
            <a:extLst>
              <a:ext uri="{FF2B5EF4-FFF2-40B4-BE49-F238E27FC236}">
                <a16:creationId xmlns:a16="http://schemas.microsoft.com/office/drawing/2014/main" id="{A67C25C1-BF90-ADB9-9239-8D3957491349}"/>
              </a:ext>
            </a:extLst>
          </p:cNvPr>
          <p:cNvSpPr>
            <a:spLocks noGrp="1"/>
          </p:cNvSpPr>
          <p:nvPr>
            <p:ph type="sldNum" sz="quarter" idx="12"/>
          </p:nvPr>
        </p:nvSpPr>
        <p:spPr/>
        <p:txBody>
          <a:bodyPr/>
          <a:lstStyle/>
          <a:p>
            <a:fld id="{23AA811B-2EBD-4900-905E-5BE206449611}" type="slidenum">
              <a:rPr lang="en-GB" smtClean="0"/>
              <a:pPr/>
              <a:t>4</a:t>
            </a:fld>
            <a:endParaRPr lang="en-GB"/>
          </a:p>
        </p:txBody>
      </p:sp>
      <p:sp>
        <p:nvSpPr>
          <p:cNvPr id="7" name="Title 6">
            <a:extLst>
              <a:ext uri="{FF2B5EF4-FFF2-40B4-BE49-F238E27FC236}">
                <a16:creationId xmlns:a16="http://schemas.microsoft.com/office/drawing/2014/main" id="{5FD92601-3133-9C7E-8852-0B9E495AD777}"/>
              </a:ext>
            </a:extLst>
          </p:cNvPr>
          <p:cNvSpPr>
            <a:spLocks noGrp="1"/>
          </p:cNvSpPr>
          <p:nvPr>
            <p:ph type="title"/>
          </p:nvPr>
        </p:nvSpPr>
        <p:spPr/>
        <p:txBody>
          <a:bodyPr vert="horz"/>
          <a:lstStyle/>
          <a:p>
            <a:r>
              <a:rPr lang="da-DK"/>
              <a:t>Udfordringerne i relation til vand er forskellige i verdens regioner, men det samlede marked er størst i Asien</a:t>
            </a:r>
          </a:p>
        </p:txBody>
      </p:sp>
      <p:sp>
        <p:nvSpPr>
          <p:cNvPr id="26" name="Text Placeholder 1">
            <a:extLst>
              <a:ext uri="{FF2B5EF4-FFF2-40B4-BE49-F238E27FC236}">
                <a16:creationId xmlns:a16="http://schemas.microsoft.com/office/drawing/2014/main" id="{FF3B5C7B-D89E-390B-1817-57B2A174728E}"/>
              </a:ext>
            </a:extLst>
          </p:cNvPr>
          <p:cNvSpPr txBox="1">
            <a:spLocks/>
          </p:cNvSpPr>
          <p:nvPr/>
        </p:nvSpPr>
        <p:spPr>
          <a:xfrm>
            <a:off x="234308" y="3022050"/>
            <a:ext cx="2813692" cy="1073766"/>
          </a:xfrm>
          <a:prstGeom prst="rect">
            <a:avLst/>
          </a:prstGeom>
        </p:spPr>
        <p:txBody>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a:spcAft>
                <a:spcPts val="200"/>
              </a:spcAft>
            </a:pPr>
            <a:r>
              <a:rPr lang="en-GB" sz="800"/>
              <a:t>Aging infrastructure</a:t>
            </a:r>
          </a:p>
          <a:p>
            <a:pPr>
              <a:spcAft>
                <a:spcPts val="200"/>
              </a:spcAft>
            </a:pPr>
            <a:r>
              <a:rPr lang="en-GB" sz="800"/>
              <a:t>Floods and/or droughts</a:t>
            </a:r>
          </a:p>
          <a:p>
            <a:pPr>
              <a:spcAft>
                <a:spcPts val="200"/>
              </a:spcAft>
            </a:pPr>
            <a:r>
              <a:rPr lang="en-GB" sz="800"/>
              <a:t>Non-revenue water</a:t>
            </a:r>
          </a:p>
          <a:p>
            <a:pPr>
              <a:spcAft>
                <a:spcPts val="200"/>
              </a:spcAft>
            </a:pPr>
            <a:r>
              <a:rPr lang="en-US" sz="800"/>
              <a:t>Infrastructure resiliency </a:t>
            </a:r>
          </a:p>
          <a:p>
            <a:pPr>
              <a:spcAft>
                <a:spcPts val="200"/>
              </a:spcAft>
            </a:pPr>
            <a:r>
              <a:rPr lang="en-GB" sz="800"/>
              <a:t>Energy consumption and costs</a:t>
            </a:r>
          </a:p>
          <a:p>
            <a:pPr>
              <a:spcAft>
                <a:spcPts val="200"/>
              </a:spcAft>
            </a:pPr>
            <a:r>
              <a:rPr lang="en-US" sz="800"/>
              <a:t>Retirement and talent attraction, retention</a:t>
            </a:r>
            <a:endParaRPr lang="da-DK" sz="800"/>
          </a:p>
          <a:p>
            <a:pPr>
              <a:spcAft>
                <a:spcPts val="200"/>
              </a:spcAft>
            </a:pPr>
            <a:r>
              <a:rPr lang="en-GB" sz="800"/>
              <a:t>EU compliance</a:t>
            </a:r>
          </a:p>
        </p:txBody>
      </p:sp>
      <p:sp>
        <p:nvSpPr>
          <p:cNvPr id="27" name="Text Placeholder 2">
            <a:extLst>
              <a:ext uri="{FF2B5EF4-FFF2-40B4-BE49-F238E27FC236}">
                <a16:creationId xmlns:a16="http://schemas.microsoft.com/office/drawing/2014/main" id="{B116FC62-6CDE-1FC1-020E-7FD27E42C61C}"/>
              </a:ext>
            </a:extLst>
          </p:cNvPr>
          <p:cNvSpPr txBox="1">
            <a:spLocks/>
          </p:cNvSpPr>
          <p:nvPr/>
        </p:nvSpPr>
        <p:spPr>
          <a:xfrm>
            <a:off x="3182200" y="3022050"/>
            <a:ext cx="2479329" cy="970768"/>
          </a:xfrm>
          <a:prstGeom prst="rect">
            <a:avLst/>
          </a:prstGeom>
        </p:spPr>
        <p:txBody>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a:spcAft>
                <a:spcPts val="200"/>
              </a:spcAft>
            </a:pPr>
            <a:r>
              <a:rPr lang="en-US" sz="800"/>
              <a:t>Aging or lack of infrastructure</a:t>
            </a:r>
          </a:p>
          <a:p>
            <a:pPr>
              <a:spcAft>
                <a:spcPts val="200"/>
              </a:spcAft>
            </a:pPr>
            <a:r>
              <a:rPr lang="en-GB" sz="800"/>
              <a:t>Droughts and/or Floods</a:t>
            </a:r>
          </a:p>
          <a:p>
            <a:pPr>
              <a:spcAft>
                <a:spcPts val="200"/>
              </a:spcAft>
            </a:pPr>
            <a:r>
              <a:rPr lang="en-US" sz="800"/>
              <a:t>Wastewater discharge vs water reuse</a:t>
            </a:r>
          </a:p>
          <a:p>
            <a:pPr>
              <a:spcAft>
                <a:spcPts val="200"/>
              </a:spcAft>
            </a:pPr>
            <a:r>
              <a:rPr lang="en-US" sz="800"/>
              <a:t>Non-revenue water</a:t>
            </a:r>
          </a:p>
          <a:p>
            <a:pPr>
              <a:spcAft>
                <a:spcPts val="200"/>
              </a:spcAft>
            </a:pPr>
            <a:r>
              <a:rPr lang="en-US" sz="800"/>
              <a:t>Water taxation vs poverty</a:t>
            </a:r>
            <a:endParaRPr lang="da-DK" sz="800"/>
          </a:p>
          <a:p>
            <a:pPr>
              <a:spcAft>
                <a:spcPts val="200"/>
              </a:spcAft>
            </a:pPr>
            <a:r>
              <a:rPr lang="en-US" sz="800"/>
              <a:t>Corruption</a:t>
            </a:r>
            <a:endParaRPr lang="da-DK" sz="800"/>
          </a:p>
          <a:p>
            <a:pPr>
              <a:spcAft>
                <a:spcPts val="200"/>
              </a:spcAft>
            </a:pPr>
            <a:endParaRPr lang="en-GB" sz="800"/>
          </a:p>
        </p:txBody>
      </p:sp>
      <p:sp>
        <p:nvSpPr>
          <p:cNvPr id="28" name="Text Placeholder 3">
            <a:extLst>
              <a:ext uri="{FF2B5EF4-FFF2-40B4-BE49-F238E27FC236}">
                <a16:creationId xmlns:a16="http://schemas.microsoft.com/office/drawing/2014/main" id="{9A99195F-26E6-F284-D91D-8C4B2349D403}"/>
              </a:ext>
            </a:extLst>
          </p:cNvPr>
          <p:cNvSpPr txBox="1">
            <a:spLocks/>
          </p:cNvSpPr>
          <p:nvPr/>
        </p:nvSpPr>
        <p:spPr>
          <a:xfrm>
            <a:off x="234308" y="5177147"/>
            <a:ext cx="2813692" cy="1094113"/>
          </a:xfrm>
          <a:prstGeom prst="rect">
            <a:avLst/>
          </a:prstGeom>
        </p:spPr>
        <p:txBody>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a:spcAft>
                <a:spcPts val="200"/>
              </a:spcAft>
            </a:pPr>
            <a:r>
              <a:rPr lang="en-GB" sz="800"/>
              <a:t>Aging infrastructure</a:t>
            </a:r>
          </a:p>
          <a:p>
            <a:pPr>
              <a:spcAft>
                <a:spcPts val="200"/>
              </a:spcAft>
            </a:pPr>
            <a:r>
              <a:rPr lang="en-US" sz="800"/>
              <a:t>Infrastructure resiliency </a:t>
            </a:r>
          </a:p>
          <a:p>
            <a:pPr>
              <a:spcAft>
                <a:spcPts val="200"/>
              </a:spcAft>
            </a:pPr>
            <a:r>
              <a:rPr lang="en-GB" sz="800"/>
              <a:t>Droughts and/or Floods</a:t>
            </a:r>
          </a:p>
          <a:p>
            <a:pPr>
              <a:spcAft>
                <a:spcPts val="200"/>
              </a:spcAft>
            </a:pPr>
            <a:r>
              <a:rPr lang="en-US" sz="800"/>
              <a:t>Financing</a:t>
            </a:r>
          </a:p>
          <a:p>
            <a:pPr>
              <a:spcAft>
                <a:spcPts val="200"/>
              </a:spcAft>
            </a:pPr>
            <a:r>
              <a:rPr lang="en-US" sz="800"/>
              <a:t>Increased requirements for agriculture and industrial food production</a:t>
            </a:r>
          </a:p>
          <a:p>
            <a:pPr>
              <a:spcAft>
                <a:spcPts val="200"/>
              </a:spcAft>
            </a:pPr>
            <a:r>
              <a:rPr lang="en-GB" sz="800"/>
              <a:t>US EPA compliance, e.g. PFAS, Lead pipes</a:t>
            </a:r>
          </a:p>
        </p:txBody>
      </p:sp>
      <p:sp>
        <p:nvSpPr>
          <p:cNvPr id="29" name="Text Placeholder 4">
            <a:extLst>
              <a:ext uri="{FF2B5EF4-FFF2-40B4-BE49-F238E27FC236}">
                <a16:creationId xmlns:a16="http://schemas.microsoft.com/office/drawing/2014/main" id="{0CC0E25C-56B4-2FE9-7B22-D05AFCE2EBDA}"/>
              </a:ext>
            </a:extLst>
          </p:cNvPr>
          <p:cNvSpPr txBox="1">
            <a:spLocks/>
          </p:cNvSpPr>
          <p:nvPr/>
        </p:nvSpPr>
        <p:spPr>
          <a:xfrm>
            <a:off x="3182200" y="5177147"/>
            <a:ext cx="2479329" cy="1094113"/>
          </a:xfrm>
          <a:prstGeom prst="rect">
            <a:avLst/>
          </a:prstGeom>
        </p:spPr>
        <p:txBody>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a:spcAft>
                <a:spcPts val="200"/>
              </a:spcAft>
            </a:pPr>
            <a:r>
              <a:rPr lang="en-GB" sz="800"/>
              <a:t>Droughts and water scarcity</a:t>
            </a:r>
          </a:p>
          <a:p>
            <a:pPr>
              <a:spcAft>
                <a:spcPts val="200"/>
              </a:spcAft>
            </a:pPr>
            <a:r>
              <a:rPr lang="en-GB" sz="800"/>
              <a:t>Floods</a:t>
            </a:r>
          </a:p>
          <a:p>
            <a:pPr>
              <a:spcAft>
                <a:spcPts val="200"/>
              </a:spcAft>
            </a:pPr>
            <a:r>
              <a:rPr lang="en-GB" sz="800"/>
              <a:t>Aging and/or lack of infrastructure</a:t>
            </a:r>
          </a:p>
          <a:p>
            <a:pPr>
              <a:spcAft>
                <a:spcPts val="200"/>
              </a:spcAft>
            </a:pPr>
            <a:r>
              <a:rPr lang="en-US" sz="800"/>
              <a:t>Water taxation vs poverty</a:t>
            </a:r>
            <a:endParaRPr lang="da-DK" sz="800"/>
          </a:p>
          <a:p>
            <a:pPr>
              <a:spcAft>
                <a:spcPts val="200"/>
              </a:spcAft>
            </a:pPr>
            <a:r>
              <a:rPr lang="en-GB" sz="800"/>
              <a:t>Corruption</a:t>
            </a:r>
          </a:p>
        </p:txBody>
      </p:sp>
      <p:pic>
        <p:nvPicPr>
          <p:cNvPr id="30" name="Picture Placeholder 475">
            <a:extLst>
              <a:ext uri="{FF2B5EF4-FFF2-40B4-BE49-F238E27FC236}">
                <a16:creationId xmlns:a16="http://schemas.microsoft.com/office/drawing/2014/main" id="{35DC4008-ACED-3521-4988-F39561656DDD}"/>
              </a:ext>
            </a:extLst>
          </p:cNvPr>
          <p:cNvPicPr>
            <a:picLocks noChangeAspect="1"/>
          </p:cNvPicPr>
          <p:nvPr/>
        </p:nvPicPr>
        <p:blipFill rotWithShape="1">
          <a:blip r:embed="rId29" cstate="print">
            <a:extLst>
              <a:ext uri="{28A0092B-C50C-407E-A947-70E740481C1C}">
                <a14:useLocalDpi xmlns:a14="http://schemas.microsoft.com/office/drawing/2010/main"/>
              </a:ext>
            </a:extLst>
          </a:blip>
          <a:srcRect/>
          <a:stretch/>
        </p:blipFill>
        <p:spPr>
          <a:xfrm>
            <a:off x="3302414" y="2290416"/>
            <a:ext cx="979390" cy="714692"/>
          </a:xfrm>
          <a:prstGeom prst="rect">
            <a:avLst/>
          </a:prstGeom>
        </p:spPr>
      </p:pic>
      <p:pic>
        <p:nvPicPr>
          <p:cNvPr id="31" name="Picture Placeholder 477">
            <a:extLst>
              <a:ext uri="{FF2B5EF4-FFF2-40B4-BE49-F238E27FC236}">
                <a16:creationId xmlns:a16="http://schemas.microsoft.com/office/drawing/2014/main" id="{F0265668-17E1-1FEE-D587-B05B6ACF7451}"/>
              </a:ext>
            </a:extLst>
          </p:cNvPr>
          <p:cNvPicPr>
            <a:picLocks noChangeAspect="1"/>
          </p:cNvPicPr>
          <p:nvPr/>
        </p:nvPicPr>
        <p:blipFill rotWithShape="1">
          <a:blip r:embed="rId30" cstate="print">
            <a:extLst>
              <a:ext uri="{28A0092B-C50C-407E-A947-70E740481C1C}">
                <a14:useLocalDpi xmlns:a14="http://schemas.microsoft.com/office/drawing/2010/main"/>
              </a:ext>
            </a:extLst>
          </a:blip>
          <a:srcRect/>
          <a:stretch/>
        </p:blipFill>
        <p:spPr>
          <a:xfrm>
            <a:off x="363440" y="4456960"/>
            <a:ext cx="979390" cy="714692"/>
          </a:xfrm>
          <a:prstGeom prst="rect">
            <a:avLst/>
          </a:prstGeom>
        </p:spPr>
      </p:pic>
      <p:pic>
        <p:nvPicPr>
          <p:cNvPr id="224" name="Picture Placeholder 479">
            <a:extLst>
              <a:ext uri="{FF2B5EF4-FFF2-40B4-BE49-F238E27FC236}">
                <a16:creationId xmlns:a16="http://schemas.microsoft.com/office/drawing/2014/main" id="{F316247A-0CEA-3C58-14CB-3D215D941826}"/>
              </a:ext>
            </a:extLst>
          </p:cNvPr>
          <p:cNvPicPr>
            <a:picLocks noChangeAspect="1"/>
          </p:cNvPicPr>
          <p:nvPr/>
        </p:nvPicPr>
        <p:blipFill rotWithShape="1">
          <a:blip r:embed="rId31" cstate="print">
            <a:extLst>
              <a:ext uri="{28A0092B-C50C-407E-A947-70E740481C1C}">
                <a14:useLocalDpi xmlns:a14="http://schemas.microsoft.com/office/drawing/2010/main"/>
              </a:ext>
            </a:extLst>
          </a:blip>
          <a:srcRect/>
          <a:stretch/>
        </p:blipFill>
        <p:spPr>
          <a:xfrm>
            <a:off x="3302414" y="4456960"/>
            <a:ext cx="979390" cy="714692"/>
          </a:xfrm>
          <a:prstGeom prst="rect">
            <a:avLst/>
          </a:prstGeom>
        </p:spPr>
      </p:pic>
      <p:pic>
        <p:nvPicPr>
          <p:cNvPr id="225" name="Picture Placeholder 473">
            <a:extLst>
              <a:ext uri="{FF2B5EF4-FFF2-40B4-BE49-F238E27FC236}">
                <a16:creationId xmlns:a16="http://schemas.microsoft.com/office/drawing/2014/main" id="{E388D57A-5BC7-A283-150D-C78148548D6F}"/>
              </a:ext>
            </a:extLst>
          </p:cNvPr>
          <p:cNvPicPr>
            <a:picLocks noChangeAspect="1"/>
          </p:cNvPicPr>
          <p:nvPr/>
        </p:nvPicPr>
        <p:blipFill rotWithShape="1">
          <a:blip r:embed="rId32" cstate="print">
            <a:extLst>
              <a:ext uri="{28A0092B-C50C-407E-A947-70E740481C1C}">
                <a14:useLocalDpi xmlns:a14="http://schemas.microsoft.com/office/drawing/2010/main"/>
              </a:ext>
            </a:extLst>
          </a:blip>
          <a:srcRect/>
          <a:stretch/>
        </p:blipFill>
        <p:spPr>
          <a:xfrm>
            <a:off x="488722" y="2290416"/>
            <a:ext cx="979390" cy="714692"/>
          </a:xfrm>
          <a:prstGeom prst="rect">
            <a:avLst/>
          </a:prstGeom>
        </p:spPr>
      </p:pic>
      <p:cxnSp>
        <p:nvCxnSpPr>
          <p:cNvPr id="229" name="Straight Connector 228">
            <a:extLst>
              <a:ext uri="{FF2B5EF4-FFF2-40B4-BE49-F238E27FC236}">
                <a16:creationId xmlns:a16="http://schemas.microsoft.com/office/drawing/2014/main" id="{C683F648-3F46-347C-BC62-BE42738516B4}"/>
              </a:ext>
            </a:extLst>
          </p:cNvPr>
          <p:cNvCxnSpPr>
            <a:cxnSpLocks/>
          </p:cNvCxnSpPr>
          <p:nvPr/>
        </p:nvCxnSpPr>
        <p:spPr>
          <a:xfrm>
            <a:off x="3048000" y="2247900"/>
            <a:ext cx="0" cy="402336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906AA9CA-49CD-8820-D530-7E3BF48496B2}"/>
              </a:ext>
            </a:extLst>
          </p:cNvPr>
          <p:cNvCxnSpPr>
            <a:cxnSpLocks/>
          </p:cNvCxnSpPr>
          <p:nvPr/>
        </p:nvCxnSpPr>
        <p:spPr>
          <a:xfrm>
            <a:off x="234308" y="4334111"/>
            <a:ext cx="5358772"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6A20769-EAB5-7DC2-702B-E4306E0DFE0F}"/>
              </a:ext>
            </a:extLst>
          </p:cNvPr>
          <p:cNvGraphicFramePr/>
          <p:nvPr>
            <p:custDataLst>
              <p:tags r:id="rId2"/>
            </p:custDataLst>
            <p:extLst>
              <p:ext uri="{D42A27DB-BD31-4B8C-83A1-F6EECF244321}">
                <p14:modId xmlns:p14="http://schemas.microsoft.com/office/powerpoint/2010/main" val="776556725"/>
              </p:ext>
            </p:extLst>
          </p:nvPr>
        </p:nvGraphicFramePr>
        <p:xfrm>
          <a:off x="6918325" y="4206875"/>
          <a:ext cx="1735138" cy="1735138"/>
        </p:xfrm>
        <a:graphic>
          <a:graphicData uri="http://schemas.openxmlformats.org/drawingml/2006/chart">
            <c:chart xmlns:c="http://schemas.openxmlformats.org/drawingml/2006/chart" xmlns:r="http://schemas.openxmlformats.org/officeDocument/2006/relationships" r:id="rId33"/>
          </a:graphicData>
        </a:graphic>
      </p:graphicFrame>
      <p:sp>
        <p:nvSpPr>
          <p:cNvPr id="68" name="Rectangle 67">
            <a:extLst>
              <a:ext uri="{FF2B5EF4-FFF2-40B4-BE49-F238E27FC236}">
                <a16:creationId xmlns:a16="http://schemas.microsoft.com/office/drawing/2014/main" id="{0DB1C48C-F0F2-8697-22F1-13F984940FD4}"/>
              </a:ext>
            </a:extLst>
          </p:cNvPr>
          <p:cNvSpPr/>
          <p:nvPr>
            <p:custDataLst>
              <p:tags r:id="rId3"/>
            </p:custDataLst>
          </p:nvPr>
        </p:nvSpPr>
        <p:spPr bwMode="auto">
          <a:xfrm>
            <a:off x="6316663" y="5148263"/>
            <a:ext cx="142875" cy="106363"/>
          </a:xfrm>
          <a:prstGeom prst="rect">
            <a:avLst/>
          </a:prstGeom>
          <a:solidFill>
            <a:schemeClr val="accent1"/>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71" name="Rectangle 70">
            <a:extLst>
              <a:ext uri="{FF2B5EF4-FFF2-40B4-BE49-F238E27FC236}">
                <a16:creationId xmlns:a16="http://schemas.microsoft.com/office/drawing/2014/main" id="{70BE9188-588B-2F6B-B85B-ED09CEAB04C5}"/>
              </a:ext>
            </a:extLst>
          </p:cNvPr>
          <p:cNvSpPr/>
          <p:nvPr>
            <p:custDataLst>
              <p:tags r:id="rId4"/>
            </p:custDataLst>
          </p:nvPr>
        </p:nvSpPr>
        <p:spPr bwMode="auto">
          <a:xfrm>
            <a:off x="6316663" y="4975225"/>
            <a:ext cx="142875" cy="106363"/>
          </a:xfrm>
          <a:prstGeom prst="rect">
            <a:avLst/>
          </a:prstGeom>
          <a:solidFill>
            <a:schemeClr val="accent3"/>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70" name="Rectangle 69">
            <a:extLst>
              <a:ext uri="{FF2B5EF4-FFF2-40B4-BE49-F238E27FC236}">
                <a16:creationId xmlns:a16="http://schemas.microsoft.com/office/drawing/2014/main" id="{A380B6B8-9942-CCE2-7CFE-C62985F15298}"/>
              </a:ext>
            </a:extLst>
          </p:cNvPr>
          <p:cNvSpPr/>
          <p:nvPr>
            <p:custDataLst>
              <p:tags r:id="rId5"/>
            </p:custDataLst>
          </p:nvPr>
        </p:nvSpPr>
        <p:spPr bwMode="auto">
          <a:xfrm>
            <a:off x="6316663" y="4629150"/>
            <a:ext cx="142875" cy="106363"/>
          </a:xfrm>
          <a:prstGeom prst="rect">
            <a:avLst/>
          </a:prstGeom>
          <a:solidFill>
            <a:schemeClr val="tx2"/>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69" name="Rectangle 68">
            <a:extLst>
              <a:ext uri="{FF2B5EF4-FFF2-40B4-BE49-F238E27FC236}">
                <a16:creationId xmlns:a16="http://schemas.microsoft.com/office/drawing/2014/main" id="{3FC35E08-67AA-3B59-8A71-9DE6F0DBBFAC}"/>
              </a:ext>
            </a:extLst>
          </p:cNvPr>
          <p:cNvSpPr/>
          <p:nvPr>
            <p:custDataLst>
              <p:tags r:id="rId6"/>
            </p:custDataLst>
          </p:nvPr>
        </p:nvSpPr>
        <p:spPr bwMode="auto">
          <a:xfrm>
            <a:off x="6316663" y="4802188"/>
            <a:ext cx="142875" cy="106363"/>
          </a:xfrm>
          <a:prstGeom prst="rect">
            <a:avLst/>
          </a:prstGeom>
          <a:solidFill>
            <a:schemeClr val="accent2"/>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73" name="Text Placeholder 2">
            <a:extLst>
              <a:ext uri="{FF2B5EF4-FFF2-40B4-BE49-F238E27FC236}">
                <a16:creationId xmlns:a16="http://schemas.microsoft.com/office/drawing/2014/main" id="{BFB2B696-211E-05C9-2F80-C5533834B009}"/>
              </a:ext>
            </a:extLst>
          </p:cNvPr>
          <p:cNvSpPr>
            <a:spLocks noGrp="1"/>
          </p:cNvSpPr>
          <p:nvPr>
            <p:custDataLst>
              <p:tags r:id="rId7"/>
            </p:custDataLst>
          </p:nvPr>
        </p:nvSpPr>
        <p:spPr bwMode="auto">
          <a:xfrm>
            <a:off x="6510338" y="5143500"/>
            <a:ext cx="3238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BC0A167E-8283-4F9D-8F1B-90D33D91AD9E}" type="datetime'''''''''''''''O''th''''''''''''''e''''''''''r'''''''''''' '">
              <a:rPr lang="en-US" altLang="en-US" sz="800" smtClean="0"/>
              <a:pPr marL="0" indent="0">
                <a:spcBef>
                  <a:spcPct val="0"/>
                </a:spcBef>
                <a:spcAft>
                  <a:spcPct val="0"/>
                </a:spcAft>
                <a:buNone/>
              </a:pPr>
              <a:t>Other </a:t>
            </a:fld>
            <a:endParaRPr lang="en-US" sz="800" noProof="0"/>
          </a:p>
        </p:txBody>
      </p:sp>
      <p:sp>
        <p:nvSpPr>
          <p:cNvPr id="75" name="Text Placeholder 2">
            <a:extLst>
              <a:ext uri="{FF2B5EF4-FFF2-40B4-BE49-F238E27FC236}">
                <a16:creationId xmlns:a16="http://schemas.microsoft.com/office/drawing/2014/main" id="{4C9A2467-375D-19C2-5989-C5F0A43FCE71}"/>
              </a:ext>
            </a:extLst>
          </p:cNvPr>
          <p:cNvSpPr>
            <a:spLocks noGrp="1"/>
          </p:cNvSpPr>
          <p:nvPr>
            <p:custDataLst>
              <p:tags r:id="rId8"/>
            </p:custDataLst>
          </p:nvPr>
        </p:nvSpPr>
        <p:spPr bwMode="auto">
          <a:xfrm>
            <a:off x="6510338" y="4970463"/>
            <a:ext cx="3571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2E27D794-80F3-4592-AC1F-D5A40502A16E}" type="datetime'''''Eu''r''''''''''''''''''''''o''''''''''pe'">
              <a:rPr lang="en-US" altLang="en-US" sz="800" smtClean="0"/>
              <a:pPr marL="0" indent="0">
                <a:spcBef>
                  <a:spcPct val="0"/>
                </a:spcBef>
                <a:spcAft>
                  <a:spcPct val="0"/>
                </a:spcAft>
                <a:buNone/>
              </a:pPr>
              <a:t>Europe</a:t>
            </a:fld>
            <a:endParaRPr lang="en-US" sz="800" noProof="0"/>
          </a:p>
        </p:txBody>
      </p:sp>
      <p:sp>
        <p:nvSpPr>
          <p:cNvPr id="72" name="Text Placeholder 2">
            <a:extLst>
              <a:ext uri="{FF2B5EF4-FFF2-40B4-BE49-F238E27FC236}">
                <a16:creationId xmlns:a16="http://schemas.microsoft.com/office/drawing/2014/main" id="{1CFE2F67-B6A5-45B8-997D-782A0A347FE0}"/>
              </a:ext>
            </a:extLst>
          </p:cNvPr>
          <p:cNvSpPr>
            <a:spLocks noGrp="1"/>
          </p:cNvSpPr>
          <p:nvPr>
            <p:custDataLst>
              <p:tags r:id="rId9"/>
            </p:custDataLst>
          </p:nvPr>
        </p:nvSpPr>
        <p:spPr bwMode="auto">
          <a:xfrm>
            <a:off x="6510338" y="4624388"/>
            <a:ext cx="2111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B305B55C-7D75-4EAF-921A-250B2202D55C}" type="datetime'''''''A''''''''s''''''''i''''''''''''a'''''''">
              <a:rPr lang="en-US" altLang="en-US" sz="800" smtClean="0"/>
              <a:pPr marL="0" indent="0">
                <a:spcBef>
                  <a:spcPct val="0"/>
                </a:spcBef>
                <a:spcAft>
                  <a:spcPct val="0"/>
                </a:spcAft>
                <a:buNone/>
              </a:pPr>
              <a:t>Asia</a:t>
            </a:fld>
            <a:endParaRPr lang="en-US" sz="800" noProof="0"/>
          </a:p>
        </p:txBody>
      </p:sp>
      <p:sp>
        <p:nvSpPr>
          <p:cNvPr id="74" name="Text Placeholder 2">
            <a:extLst>
              <a:ext uri="{FF2B5EF4-FFF2-40B4-BE49-F238E27FC236}">
                <a16:creationId xmlns:a16="http://schemas.microsoft.com/office/drawing/2014/main" id="{2C8D2200-5E1A-F4C3-C80F-BD9D9B86262F}"/>
              </a:ext>
            </a:extLst>
          </p:cNvPr>
          <p:cNvSpPr>
            <a:spLocks noGrp="1"/>
          </p:cNvSpPr>
          <p:nvPr>
            <p:custDataLst>
              <p:tags r:id="rId10"/>
            </p:custDataLst>
          </p:nvPr>
        </p:nvSpPr>
        <p:spPr bwMode="auto">
          <a:xfrm>
            <a:off x="6510338" y="4797425"/>
            <a:ext cx="14446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C4860212-553E-4F5D-B4E5-EDC6095A4EE2}" type="datetime'''''''''U''''''''''''''''''''''''''''S'''''''''">
              <a:rPr lang="en-US" altLang="en-US" sz="800" smtClean="0"/>
              <a:pPr marL="0" indent="0">
                <a:spcBef>
                  <a:spcPct val="0"/>
                </a:spcBef>
                <a:spcAft>
                  <a:spcPct val="0"/>
                </a:spcAft>
                <a:buNone/>
              </a:pPr>
              <a:t>US</a:t>
            </a:fld>
            <a:endParaRPr lang="en-US" sz="800" noProof="0"/>
          </a:p>
        </p:txBody>
      </p:sp>
      <p:graphicFrame>
        <p:nvGraphicFramePr>
          <p:cNvPr id="5" name="Chart 4">
            <a:extLst>
              <a:ext uri="{FF2B5EF4-FFF2-40B4-BE49-F238E27FC236}">
                <a16:creationId xmlns:a16="http://schemas.microsoft.com/office/drawing/2014/main" id="{F3A4672F-9ED8-A6EB-D7D6-C69097769B9E}"/>
              </a:ext>
            </a:extLst>
          </p:cNvPr>
          <p:cNvGraphicFramePr/>
          <p:nvPr>
            <p:custDataLst>
              <p:tags r:id="rId11"/>
            </p:custDataLst>
            <p:extLst>
              <p:ext uri="{D42A27DB-BD31-4B8C-83A1-F6EECF244321}">
                <p14:modId xmlns:p14="http://schemas.microsoft.com/office/powerpoint/2010/main" val="2558110299"/>
              </p:ext>
            </p:extLst>
          </p:nvPr>
        </p:nvGraphicFramePr>
        <p:xfrm>
          <a:off x="8901113" y="4206875"/>
          <a:ext cx="1735137" cy="1735138"/>
        </p:xfrm>
        <a:graphic>
          <a:graphicData uri="http://schemas.openxmlformats.org/drawingml/2006/chart">
            <c:chart xmlns:c="http://schemas.openxmlformats.org/drawingml/2006/chart" xmlns:r="http://schemas.openxmlformats.org/officeDocument/2006/relationships" r:id="rId34"/>
          </a:graphicData>
        </a:graphic>
      </p:graphicFrame>
      <p:sp>
        <p:nvSpPr>
          <p:cNvPr id="83" name="Rectangle 82">
            <a:extLst>
              <a:ext uri="{FF2B5EF4-FFF2-40B4-BE49-F238E27FC236}">
                <a16:creationId xmlns:a16="http://schemas.microsoft.com/office/drawing/2014/main" id="{E6BD2CA4-2892-4057-1455-4699FE1C1F15}"/>
              </a:ext>
            </a:extLst>
          </p:cNvPr>
          <p:cNvSpPr/>
          <p:nvPr>
            <p:custDataLst>
              <p:tags r:id="rId12"/>
            </p:custDataLst>
          </p:nvPr>
        </p:nvSpPr>
        <p:spPr bwMode="auto">
          <a:xfrm>
            <a:off x="10728325" y="5667375"/>
            <a:ext cx="142875" cy="106363"/>
          </a:xfrm>
          <a:prstGeom prst="rect">
            <a:avLst/>
          </a:prstGeom>
          <a:solidFill>
            <a:srgbClr val="C30C3E"/>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80" name="Rectangle 79">
            <a:extLst>
              <a:ext uri="{FF2B5EF4-FFF2-40B4-BE49-F238E27FC236}">
                <a16:creationId xmlns:a16="http://schemas.microsoft.com/office/drawing/2014/main" id="{DA176765-9A39-37E5-F1DC-89313AE57491}"/>
              </a:ext>
            </a:extLst>
          </p:cNvPr>
          <p:cNvSpPr/>
          <p:nvPr>
            <p:custDataLst>
              <p:tags r:id="rId13"/>
            </p:custDataLst>
          </p:nvPr>
        </p:nvSpPr>
        <p:spPr bwMode="auto">
          <a:xfrm>
            <a:off x="10728325" y="4629150"/>
            <a:ext cx="142875" cy="106363"/>
          </a:xfrm>
          <a:prstGeom prst="rect">
            <a:avLst/>
          </a:prstGeom>
          <a:solidFill>
            <a:schemeClr val="tx2"/>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77" name="Rectangle 76">
            <a:extLst>
              <a:ext uri="{FF2B5EF4-FFF2-40B4-BE49-F238E27FC236}">
                <a16:creationId xmlns:a16="http://schemas.microsoft.com/office/drawing/2014/main" id="{B043C209-7202-72F1-B140-10E5FCD51378}"/>
              </a:ext>
            </a:extLst>
          </p:cNvPr>
          <p:cNvSpPr/>
          <p:nvPr>
            <p:custDataLst>
              <p:tags r:id="rId14"/>
            </p:custDataLst>
          </p:nvPr>
        </p:nvSpPr>
        <p:spPr bwMode="auto">
          <a:xfrm>
            <a:off x="10728325" y="5148263"/>
            <a:ext cx="142875" cy="106363"/>
          </a:xfrm>
          <a:prstGeom prst="rect">
            <a:avLst/>
          </a:prstGeom>
          <a:solidFill>
            <a:schemeClr val="accent1"/>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78" name="Rectangle 77">
            <a:extLst>
              <a:ext uri="{FF2B5EF4-FFF2-40B4-BE49-F238E27FC236}">
                <a16:creationId xmlns:a16="http://schemas.microsoft.com/office/drawing/2014/main" id="{1A1CB9EC-582D-8BA3-746A-653E4C483A5D}"/>
              </a:ext>
            </a:extLst>
          </p:cNvPr>
          <p:cNvSpPr/>
          <p:nvPr>
            <p:custDataLst>
              <p:tags r:id="rId15"/>
            </p:custDataLst>
          </p:nvPr>
        </p:nvSpPr>
        <p:spPr bwMode="auto">
          <a:xfrm>
            <a:off x="10728325" y="4802188"/>
            <a:ext cx="142875" cy="106363"/>
          </a:xfrm>
          <a:prstGeom prst="rect">
            <a:avLst/>
          </a:prstGeom>
          <a:solidFill>
            <a:schemeClr val="accent2"/>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81" name="Rectangle 80">
            <a:extLst>
              <a:ext uri="{FF2B5EF4-FFF2-40B4-BE49-F238E27FC236}">
                <a16:creationId xmlns:a16="http://schemas.microsoft.com/office/drawing/2014/main" id="{2E43E7A8-3DF8-BD0E-8AE3-A595BDE11830}"/>
              </a:ext>
            </a:extLst>
          </p:cNvPr>
          <p:cNvSpPr/>
          <p:nvPr>
            <p:custDataLst>
              <p:tags r:id="rId16"/>
            </p:custDataLst>
          </p:nvPr>
        </p:nvSpPr>
        <p:spPr bwMode="auto">
          <a:xfrm>
            <a:off x="10728325" y="4975225"/>
            <a:ext cx="142875" cy="106363"/>
          </a:xfrm>
          <a:prstGeom prst="rect">
            <a:avLst/>
          </a:prstGeom>
          <a:solidFill>
            <a:schemeClr val="accent3"/>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82" name="Rectangle 81">
            <a:extLst>
              <a:ext uri="{FF2B5EF4-FFF2-40B4-BE49-F238E27FC236}">
                <a16:creationId xmlns:a16="http://schemas.microsoft.com/office/drawing/2014/main" id="{E1D47042-633A-DBE6-5873-D5B12BA1FC39}"/>
              </a:ext>
            </a:extLst>
          </p:cNvPr>
          <p:cNvSpPr/>
          <p:nvPr>
            <p:custDataLst>
              <p:tags r:id="rId17"/>
            </p:custDataLst>
          </p:nvPr>
        </p:nvSpPr>
        <p:spPr bwMode="auto">
          <a:xfrm>
            <a:off x="10728325" y="5321300"/>
            <a:ext cx="142875" cy="106363"/>
          </a:xfrm>
          <a:prstGeom prst="rect">
            <a:avLst/>
          </a:prstGeom>
          <a:solidFill>
            <a:schemeClr val="accent5"/>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79" name="Rectangle 78">
            <a:extLst>
              <a:ext uri="{FF2B5EF4-FFF2-40B4-BE49-F238E27FC236}">
                <a16:creationId xmlns:a16="http://schemas.microsoft.com/office/drawing/2014/main" id="{0EFA592C-20B3-7477-1786-F774C1D61D79}"/>
              </a:ext>
            </a:extLst>
          </p:cNvPr>
          <p:cNvSpPr/>
          <p:nvPr>
            <p:custDataLst>
              <p:tags r:id="rId18"/>
            </p:custDataLst>
          </p:nvPr>
        </p:nvSpPr>
        <p:spPr bwMode="auto">
          <a:xfrm>
            <a:off x="10728325" y="5494338"/>
            <a:ext cx="142875" cy="106363"/>
          </a:xfrm>
          <a:prstGeom prst="rect">
            <a:avLst/>
          </a:prstGeom>
          <a:solidFill>
            <a:schemeClr val="accent6"/>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84" name="Text Placeholder 2">
            <a:extLst>
              <a:ext uri="{FF2B5EF4-FFF2-40B4-BE49-F238E27FC236}">
                <a16:creationId xmlns:a16="http://schemas.microsoft.com/office/drawing/2014/main" id="{2DAB6641-9C06-5AF2-A142-C8979019EA17}"/>
              </a:ext>
            </a:extLst>
          </p:cNvPr>
          <p:cNvSpPr>
            <a:spLocks noGrp="1"/>
          </p:cNvSpPr>
          <p:nvPr>
            <p:custDataLst>
              <p:tags r:id="rId19"/>
            </p:custDataLst>
          </p:nvPr>
        </p:nvSpPr>
        <p:spPr bwMode="auto">
          <a:xfrm>
            <a:off x="10922000" y="5316538"/>
            <a:ext cx="6556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A1A15CAE-6F9D-4148-896F-885CD02F6176}" type="datetime'''''''P''''''u''''''lp ''&amp; ''P''''''''a''''''p''''''''''er'''">
              <a:rPr lang="en-US" altLang="en-US" sz="800" smtClean="0"/>
              <a:pPr marL="0" indent="0">
                <a:spcBef>
                  <a:spcPct val="0"/>
                </a:spcBef>
                <a:spcAft>
                  <a:spcPct val="0"/>
                </a:spcAft>
                <a:buNone/>
              </a:pPr>
              <a:t>Pulp &amp; Paper</a:t>
            </a:fld>
            <a:endParaRPr lang="en-US" sz="800" noProof="0"/>
          </a:p>
        </p:txBody>
      </p:sp>
      <p:sp>
        <p:nvSpPr>
          <p:cNvPr id="86" name="Text Placeholder 2">
            <a:extLst>
              <a:ext uri="{FF2B5EF4-FFF2-40B4-BE49-F238E27FC236}">
                <a16:creationId xmlns:a16="http://schemas.microsoft.com/office/drawing/2014/main" id="{3493DF8D-4456-769D-DAB5-ABC866B4F86E}"/>
              </a:ext>
            </a:extLst>
          </p:cNvPr>
          <p:cNvSpPr>
            <a:spLocks noGrp="1"/>
          </p:cNvSpPr>
          <p:nvPr>
            <p:custDataLst>
              <p:tags r:id="rId20"/>
            </p:custDataLst>
          </p:nvPr>
        </p:nvSpPr>
        <p:spPr bwMode="auto">
          <a:xfrm>
            <a:off x="10922000" y="4624388"/>
            <a:ext cx="92392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E693866B-46B1-46EA-839F-A05185F387EB}" type="datetime'''M''''''''''un''''i''''''c''i''p''al'''' ser''''''v''ice''s'">
              <a:rPr lang="en-GB" altLang="en-US" sz="800" smtClean="0"/>
              <a:pPr marL="0" indent="0">
                <a:spcBef>
                  <a:spcPct val="0"/>
                </a:spcBef>
                <a:spcAft>
                  <a:spcPct val="0"/>
                </a:spcAft>
                <a:buNone/>
              </a:pPr>
              <a:t>Municipal services</a:t>
            </a:fld>
            <a:endParaRPr lang="en-US" sz="800" noProof="0"/>
          </a:p>
        </p:txBody>
      </p:sp>
      <p:sp>
        <p:nvSpPr>
          <p:cNvPr id="87" name="Text Placeholder 2">
            <a:extLst>
              <a:ext uri="{FF2B5EF4-FFF2-40B4-BE49-F238E27FC236}">
                <a16:creationId xmlns:a16="http://schemas.microsoft.com/office/drawing/2014/main" id="{CBF63E4A-3EB9-A9A4-BD4B-0C20FBB8CB3A}"/>
              </a:ext>
            </a:extLst>
          </p:cNvPr>
          <p:cNvSpPr>
            <a:spLocks noGrp="1"/>
          </p:cNvSpPr>
          <p:nvPr>
            <p:custDataLst>
              <p:tags r:id="rId21"/>
            </p:custDataLst>
          </p:nvPr>
        </p:nvSpPr>
        <p:spPr bwMode="auto">
          <a:xfrm>
            <a:off x="10922000" y="4797425"/>
            <a:ext cx="4651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DD6B4AF9-B334-4368-A7E9-02AD5779CBCF}" type="datetime'''''''''''''C''h''''''''''''''''''em''ic''''''''a''l'''''">
              <a:rPr lang="en-US" altLang="en-US" sz="800" smtClean="0"/>
              <a:pPr marL="0" indent="0">
                <a:spcBef>
                  <a:spcPct val="0"/>
                </a:spcBef>
                <a:spcAft>
                  <a:spcPct val="0"/>
                </a:spcAft>
                <a:buNone/>
              </a:pPr>
              <a:t>Chemical</a:t>
            </a:fld>
            <a:endParaRPr lang="en-US" sz="800" noProof="0"/>
          </a:p>
        </p:txBody>
      </p:sp>
      <p:sp>
        <p:nvSpPr>
          <p:cNvPr id="85" name="Text Placeholder 2">
            <a:extLst>
              <a:ext uri="{FF2B5EF4-FFF2-40B4-BE49-F238E27FC236}">
                <a16:creationId xmlns:a16="http://schemas.microsoft.com/office/drawing/2014/main" id="{26831C2E-2C91-1609-273B-87023864BFD0}"/>
              </a:ext>
            </a:extLst>
          </p:cNvPr>
          <p:cNvSpPr>
            <a:spLocks noGrp="1"/>
          </p:cNvSpPr>
          <p:nvPr>
            <p:custDataLst>
              <p:tags r:id="rId22"/>
            </p:custDataLst>
          </p:nvPr>
        </p:nvSpPr>
        <p:spPr bwMode="auto">
          <a:xfrm>
            <a:off x="10922000" y="4970463"/>
            <a:ext cx="8651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574DCC3D-B509-437C-A7B8-171F94FC81C3}" type="datetime'''''''''F''oo''d'''''''' &amp; b''''''''''''''evera''g''''''''''e'">
              <a:rPr lang="en-US" altLang="en-US" sz="800" smtClean="0"/>
              <a:pPr marL="0" indent="0">
                <a:spcBef>
                  <a:spcPct val="0"/>
                </a:spcBef>
                <a:spcAft>
                  <a:spcPct val="0"/>
                </a:spcAft>
                <a:buNone/>
              </a:pPr>
              <a:t>Food &amp; beverage</a:t>
            </a:fld>
            <a:endParaRPr lang="en-US" sz="800" noProof="0"/>
          </a:p>
        </p:txBody>
      </p:sp>
      <p:sp>
        <p:nvSpPr>
          <p:cNvPr id="96" name="Text Placeholder 2">
            <a:extLst>
              <a:ext uri="{FF2B5EF4-FFF2-40B4-BE49-F238E27FC236}">
                <a16:creationId xmlns:a16="http://schemas.microsoft.com/office/drawing/2014/main" id="{10939ECD-8502-5682-EB24-6C1725547131}"/>
              </a:ext>
            </a:extLst>
          </p:cNvPr>
          <p:cNvSpPr>
            <a:spLocks noGrp="1"/>
          </p:cNvSpPr>
          <p:nvPr>
            <p:custDataLst>
              <p:tags r:id="rId23"/>
            </p:custDataLst>
          </p:nvPr>
        </p:nvSpPr>
        <p:spPr bwMode="auto">
          <a:xfrm>
            <a:off x="10922000" y="5489575"/>
            <a:ext cx="54610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5B1C9236-2C4C-4C16-A4E1-388697F8D912}" type="datetime'H''ea''''lt''h''c''''''''''''''''''a''''''''''r''''''''''e'">
              <a:rPr lang="en-US" altLang="en-US" sz="800" smtClean="0"/>
              <a:pPr marL="0" indent="0">
                <a:spcBef>
                  <a:spcPct val="0"/>
                </a:spcBef>
                <a:spcAft>
                  <a:spcPct val="0"/>
                </a:spcAft>
                <a:buNone/>
              </a:pPr>
              <a:t>Healthcare</a:t>
            </a:fld>
            <a:endParaRPr lang="en-US" sz="800" noProof="0"/>
          </a:p>
        </p:txBody>
      </p:sp>
      <p:sp>
        <p:nvSpPr>
          <p:cNvPr id="95" name="Text Placeholder 2">
            <a:extLst>
              <a:ext uri="{FF2B5EF4-FFF2-40B4-BE49-F238E27FC236}">
                <a16:creationId xmlns:a16="http://schemas.microsoft.com/office/drawing/2014/main" id="{B78D2F18-6693-7A0E-43E7-5B2247245C47}"/>
              </a:ext>
            </a:extLst>
          </p:cNvPr>
          <p:cNvSpPr>
            <a:spLocks noGrp="1"/>
          </p:cNvSpPr>
          <p:nvPr>
            <p:custDataLst>
              <p:tags r:id="rId24"/>
            </p:custDataLst>
          </p:nvPr>
        </p:nvSpPr>
        <p:spPr bwMode="auto">
          <a:xfrm>
            <a:off x="10922000" y="5143500"/>
            <a:ext cx="4762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2AA9D3EC-BD93-4C0A-BEC8-AC43C12964B2}" type="datetime'''''O''''''''''''''''''''''i''l'''' ''''''&amp; ''''Ga''''s'">
              <a:rPr lang="en-US" altLang="en-US" sz="800" smtClean="0"/>
              <a:pPr marL="0" indent="0">
                <a:spcBef>
                  <a:spcPct val="0"/>
                </a:spcBef>
                <a:spcAft>
                  <a:spcPct val="0"/>
                </a:spcAft>
                <a:buNone/>
              </a:pPr>
              <a:t>Oil &amp; Gas</a:t>
            </a:fld>
            <a:endParaRPr lang="en-US" sz="800" noProof="0"/>
          </a:p>
        </p:txBody>
      </p:sp>
      <p:sp>
        <p:nvSpPr>
          <p:cNvPr id="97" name="Text Placeholder 2">
            <a:extLst>
              <a:ext uri="{FF2B5EF4-FFF2-40B4-BE49-F238E27FC236}">
                <a16:creationId xmlns:a16="http://schemas.microsoft.com/office/drawing/2014/main" id="{BE83AE4E-61BE-244B-0004-4DB0DF9606D7}"/>
              </a:ext>
            </a:extLst>
          </p:cNvPr>
          <p:cNvSpPr>
            <a:spLocks noGrp="1"/>
          </p:cNvSpPr>
          <p:nvPr>
            <p:custDataLst>
              <p:tags r:id="rId25"/>
            </p:custDataLst>
          </p:nvPr>
        </p:nvSpPr>
        <p:spPr bwMode="auto">
          <a:xfrm>
            <a:off x="10922000" y="5662613"/>
            <a:ext cx="82232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spcBef>
                <a:spcPct val="0"/>
              </a:spcBef>
              <a:spcAft>
                <a:spcPct val="0"/>
              </a:spcAft>
              <a:buNone/>
            </a:pPr>
            <a:fld id="{76AA5C33-C9FD-4419-80ED-003A53C9943A}" type="datetime'O''th''e''r'' i''''n''du''''''s''t''''r''ie''''''''''s'''''''">
              <a:rPr lang="en-US" altLang="en-US" sz="800" smtClean="0"/>
              <a:pPr marL="0" indent="0">
                <a:spcBef>
                  <a:spcPct val="0"/>
                </a:spcBef>
                <a:spcAft>
                  <a:spcPct val="0"/>
                </a:spcAft>
                <a:buNone/>
              </a:pPr>
              <a:t>Other industries</a:t>
            </a:fld>
            <a:endParaRPr lang="en-US" sz="800" noProof="0"/>
          </a:p>
        </p:txBody>
      </p:sp>
      <p:sp>
        <p:nvSpPr>
          <p:cNvPr id="99" name="TextBox 98">
            <a:extLst>
              <a:ext uri="{FF2B5EF4-FFF2-40B4-BE49-F238E27FC236}">
                <a16:creationId xmlns:a16="http://schemas.microsoft.com/office/drawing/2014/main" id="{97F24B69-05A4-BC65-A93F-E643A1D88020}"/>
              </a:ext>
            </a:extLst>
          </p:cNvPr>
          <p:cNvSpPr txBox="1"/>
          <p:nvPr/>
        </p:nvSpPr>
        <p:spPr>
          <a:xfrm>
            <a:off x="7022589" y="5942013"/>
            <a:ext cx="1514475" cy="307777"/>
          </a:xfrm>
          <a:prstGeom prst="rect">
            <a:avLst/>
          </a:prstGeom>
          <a:noFill/>
        </p:spPr>
        <p:txBody>
          <a:bodyPr wrap="square" lIns="0" tIns="0" rIns="0" bIns="0" rtlCol="0">
            <a:spAutoFit/>
          </a:bodyPr>
          <a:lstStyle/>
          <a:p>
            <a:pPr algn="ctr"/>
            <a:r>
              <a:rPr lang="da-DK" sz="1000" b="1"/>
              <a:t>Regionale markedsandele 2022</a:t>
            </a:r>
          </a:p>
        </p:txBody>
      </p:sp>
      <p:sp>
        <p:nvSpPr>
          <p:cNvPr id="100" name="TextBox 99">
            <a:extLst>
              <a:ext uri="{FF2B5EF4-FFF2-40B4-BE49-F238E27FC236}">
                <a16:creationId xmlns:a16="http://schemas.microsoft.com/office/drawing/2014/main" id="{CB9BE70F-7836-437E-ADB1-5787E49E1187}"/>
              </a:ext>
            </a:extLst>
          </p:cNvPr>
          <p:cNvSpPr txBox="1"/>
          <p:nvPr/>
        </p:nvSpPr>
        <p:spPr>
          <a:xfrm>
            <a:off x="8990013" y="5942013"/>
            <a:ext cx="1514475" cy="307777"/>
          </a:xfrm>
          <a:prstGeom prst="rect">
            <a:avLst/>
          </a:prstGeom>
          <a:noFill/>
        </p:spPr>
        <p:txBody>
          <a:bodyPr wrap="square" lIns="0" tIns="0" rIns="0" bIns="0" rtlCol="0">
            <a:spAutoFit/>
          </a:bodyPr>
          <a:lstStyle/>
          <a:p>
            <a:pPr algn="ctr"/>
            <a:r>
              <a:rPr lang="da-DK" sz="1000" b="1"/>
              <a:t>Markedsfordeling på domæner</a:t>
            </a:r>
          </a:p>
        </p:txBody>
      </p:sp>
      <p:sp>
        <p:nvSpPr>
          <p:cNvPr id="12" name="TextBox 11">
            <a:extLst>
              <a:ext uri="{FF2B5EF4-FFF2-40B4-BE49-F238E27FC236}">
                <a16:creationId xmlns:a16="http://schemas.microsoft.com/office/drawing/2014/main" id="{8E94B6BE-66EC-BBDF-AB30-403D57B484EF}"/>
              </a:ext>
            </a:extLst>
          </p:cNvPr>
          <p:cNvSpPr txBox="1"/>
          <p:nvPr/>
        </p:nvSpPr>
        <p:spPr>
          <a:xfrm>
            <a:off x="5051263" y="4357411"/>
            <a:ext cx="658916" cy="153888"/>
          </a:xfrm>
          <a:prstGeom prst="rect">
            <a:avLst/>
          </a:prstGeom>
          <a:noFill/>
        </p:spPr>
        <p:txBody>
          <a:bodyPr wrap="square" lIns="0" tIns="0" rIns="0" bIns="0" rtlCol="0">
            <a:spAutoFit/>
          </a:bodyPr>
          <a:lstStyle/>
          <a:p>
            <a:pPr algn="ctr"/>
            <a:r>
              <a:rPr lang="da-DK" sz="1000">
                <a:solidFill>
                  <a:schemeClr val="tx2"/>
                </a:solidFill>
              </a:rPr>
              <a:t>Afrika</a:t>
            </a:r>
          </a:p>
        </p:txBody>
      </p:sp>
      <p:sp>
        <p:nvSpPr>
          <p:cNvPr id="13" name="TextBox 12">
            <a:extLst>
              <a:ext uri="{FF2B5EF4-FFF2-40B4-BE49-F238E27FC236}">
                <a16:creationId xmlns:a16="http://schemas.microsoft.com/office/drawing/2014/main" id="{9646EE52-CC5D-087E-BBB9-7DADB258ED18}"/>
              </a:ext>
            </a:extLst>
          </p:cNvPr>
          <p:cNvSpPr txBox="1"/>
          <p:nvPr/>
        </p:nvSpPr>
        <p:spPr>
          <a:xfrm>
            <a:off x="5051263" y="2236909"/>
            <a:ext cx="658916" cy="153888"/>
          </a:xfrm>
          <a:prstGeom prst="rect">
            <a:avLst/>
          </a:prstGeom>
          <a:noFill/>
        </p:spPr>
        <p:txBody>
          <a:bodyPr wrap="square" lIns="0" tIns="0" rIns="0" bIns="0" rtlCol="0">
            <a:spAutoFit/>
          </a:bodyPr>
          <a:lstStyle/>
          <a:p>
            <a:pPr algn="ctr"/>
            <a:r>
              <a:rPr lang="da-DK" sz="1000">
                <a:solidFill>
                  <a:schemeClr val="tx2"/>
                </a:solidFill>
              </a:rPr>
              <a:t>Asien</a:t>
            </a:r>
          </a:p>
        </p:txBody>
      </p:sp>
      <p:sp>
        <p:nvSpPr>
          <p:cNvPr id="14" name="TextBox 13">
            <a:extLst>
              <a:ext uri="{FF2B5EF4-FFF2-40B4-BE49-F238E27FC236}">
                <a16:creationId xmlns:a16="http://schemas.microsoft.com/office/drawing/2014/main" id="{8A3C7731-C35A-A190-B177-657B7269B5CC}"/>
              </a:ext>
            </a:extLst>
          </p:cNvPr>
          <p:cNvSpPr txBox="1"/>
          <p:nvPr/>
        </p:nvSpPr>
        <p:spPr>
          <a:xfrm>
            <a:off x="2405134" y="2236909"/>
            <a:ext cx="658916" cy="153888"/>
          </a:xfrm>
          <a:prstGeom prst="rect">
            <a:avLst/>
          </a:prstGeom>
          <a:noFill/>
        </p:spPr>
        <p:txBody>
          <a:bodyPr wrap="square" lIns="0" tIns="0" rIns="0" bIns="0" rtlCol="0">
            <a:spAutoFit/>
          </a:bodyPr>
          <a:lstStyle/>
          <a:p>
            <a:pPr algn="ctr"/>
            <a:r>
              <a:rPr lang="da-DK" sz="1000">
                <a:solidFill>
                  <a:schemeClr val="tx2"/>
                </a:solidFill>
              </a:rPr>
              <a:t>Europa</a:t>
            </a:r>
          </a:p>
        </p:txBody>
      </p:sp>
      <p:sp>
        <p:nvSpPr>
          <p:cNvPr id="15" name="TextBox 14">
            <a:extLst>
              <a:ext uri="{FF2B5EF4-FFF2-40B4-BE49-F238E27FC236}">
                <a16:creationId xmlns:a16="http://schemas.microsoft.com/office/drawing/2014/main" id="{BD17CF62-6DB0-82D0-E45F-A57EA1B3D885}"/>
              </a:ext>
            </a:extLst>
          </p:cNvPr>
          <p:cNvSpPr txBox="1"/>
          <p:nvPr/>
        </p:nvSpPr>
        <p:spPr>
          <a:xfrm>
            <a:off x="2297009" y="4357411"/>
            <a:ext cx="658916" cy="153888"/>
          </a:xfrm>
          <a:prstGeom prst="rect">
            <a:avLst/>
          </a:prstGeom>
          <a:noFill/>
        </p:spPr>
        <p:txBody>
          <a:bodyPr wrap="square" lIns="0" tIns="0" rIns="0" bIns="0" rtlCol="0">
            <a:spAutoFit/>
          </a:bodyPr>
          <a:lstStyle/>
          <a:p>
            <a:pPr algn="ctr"/>
            <a:r>
              <a:rPr lang="da-DK" sz="1000">
                <a:solidFill>
                  <a:schemeClr val="tx2"/>
                </a:solidFill>
              </a:rPr>
              <a:t>US</a:t>
            </a:r>
          </a:p>
        </p:txBody>
      </p:sp>
    </p:spTree>
    <p:extLst>
      <p:ext uri="{BB962C8B-B14F-4D97-AF65-F5344CB8AC3E}">
        <p14:creationId xmlns:p14="http://schemas.microsoft.com/office/powerpoint/2010/main" val="508478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1B71681-C3F5-A183-1F75-50B0AE8886AC}"/>
              </a:ext>
            </a:extLst>
          </p:cNvPr>
          <p:cNvGraphicFramePr>
            <a:graphicFrameLocks noChangeAspect="1"/>
          </p:cNvGraphicFramePr>
          <p:nvPr>
            <p:custDataLst>
              <p:tags r:id="rId1"/>
            </p:custDataLst>
            <p:extLst>
              <p:ext uri="{D42A27DB-BD31-4B8C-83A1-F6EECF244321}">
                <p14:modId xmlns:p14="http://schemas.microsoft.com/office/powerpoint/2010/main" val="175764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463" imgH="463" progId="TCLayout.ActiveDocument.1">
                  <p:embed/>
                </p:oleObj>
              </mc:Choice>
              <mc:Fallback>
                <p:oleObj name="think-cell Slide" r:id="rId20" imgW="463" imgH="463" progId="TCLayout.ActiveDocument.1">
                  <p:embed/>
                  <p:pic>
                    <p:nvPicPr>
                      <p:cNvPr id="10" name="Object 9" hidden="1">
                        <a:extLst>
                          <a:ext uri="{FF2B5EF4-FFF2-40B4-BE49-F238E27FC236}">
                            <a16:creationId xmlns:a16="http://schemas.microsoft.com/office/drawing/2014/main" id="{B1B71681-C3F5-A183-1F75-50B0AE8886AC}"/>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257" name="Rectangle 256">
            <a:extLst>
              <a:ext uri="{FF2B5EF4-FFF2-40B4-BE49-F238E27FC236}">
                <a16:creationId xmlns:a16="http://schemas.microsoft.com/office/drawing/2014/main" id="{C7067476-0753-FA35-EF85-83819E558668}"/>
              </a:ext>
            </a:extLst>
          </p:cNvPr>
          <p:cNvSpPr/>
          <p:nvPr/>
        </p:nvSpPr>
        <p:spPr>
          <a:xfrm>
            <a:off x="6216650" y="4394200"/>
            <a:ext cx="5614988" cy="1731963"/>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000" noProof="0">
                <a:solidFill>
                  <a:srgbClr val="000000"/>
                </a:solidFill>
              </a:rPr>
              <a:t>	</a:t>
            </a:r>
            <a:endParaRPr lang="en-US" sz="2000" noProof="0">
              <a:solidFill>
                <a:srgbClr val="000000"/>
              </a:solidFill>
            </a:endParaRPr>
          </a:p>
        </p:txBody>
      </p:sp>
      <p:sp>
        <p:nvSpPr>
          <p:cNvPr id="8" name="Content Placeholder 7">
            <a:extLst>
              <a:ext uri="{FF2B5EF4-FFF2-40B4-BE49-F238E27FC236}">
                <a16:creationId xmlns:a16="http://schemas.microsoft.com/office/drawing/2014/main" id="{554179F7-0396-AB40-E87E-D70FF6E74215}"/>
              </a:ext>
            </a:extLst>
          </p:cNvPr>
          <p:cNvSpPr>
            <a:spLocks noGrp="1"/>
          </p:cNvSpPr>
          <p:nvPr>
            <p:ph idx="1"/>
          </p:nvPr>
        </p:nvSpPr>
        <p:spPr/>
        <p:txBody>
          <a:bodyPr/>
          <a:lstStyle/>
          <a:p>
            <a:pPr marL="0" indent="0">
              <a:buNone/>
            </a:pPr>
            <a:r>
              <a:rPr lang="da-DK" sz="1050" b="1" dirty="0"/>
              <a:t>DANSKE EKSPORTAMBITIONER</a:t>
            </a:r>
          </a:p>
          <a:p>
            <a:pPr marL="0" indent="0">
              <a:buNone/>
            </a:pPr>
            <a:r>
              <a:rPr lang="da-DK" sz="1050" dirty="0"/>
              <a:t>I Danmark har Udenrigsministeriet, Erhvervsministeriet, Miljøministeriet og repræsentanter fra vandbranchen lanceret en eksportstrategi for vand i november 2021. Ambitionen er, at Danmark skal forblive et foregangsland på vandområdet, og at Danmark skal udnytte styrkepositioner til øget eksport og dermed øget bidrag til at løse verdens vand og klimatilpasningsproblemer via </a:t>
            </a:r>
            <a:r>
              <a:rPr lang="da-DK" sz="1050" dirty="0">
                <a:solidFill>
                  <a:schemeClr val="tx2"/>
                </a:solidFill>
              </a:rPr>
              <a:t>fordobling af totale eksport </a:t>
            </a:r>
            <a:r>
              <a:rPr lang="da-DK" sz="1050" dirty="0"/>
              <a:t>fra ca. 20 mia. kr. i 2019 til 40 mia. kr. i 2030. </a:t>
            </a:r>
          </a:p>
          <a:p>
            <a:pPr marL="0" indent="0">
              <a:buNone/>
            </a:pPr>
            <a:r>
              <a:rPr lang="da-DK" sz="1050" dirty="0"/>
              <a:t>Som en del af arbejdet med at realisere visionen er region Midtjylland udpeget til at være </a:t>
            </a:r>
            <a:r>
              <a:rPr lang="da-DK" sz="1050" dirty="0">
                <a:solidFill>
                  <a:schemeClr val="tx2"/>
                </a:solidFill>
              </a:rPr>
              <a:t>erhvervsfyrtårn for vandteknologi</a:t>
            </a:r>
            <a:r>
              <a:rPr lang="da-DK" sz="1050" dirty="0"/>
              <a:t>, og som en del dette anbefales det at etablere storskala test- og demonstrationsfaciliteter, der kan være omdrejningspunkt for erhvervsfyrtårnet. </a:t>
            </a:r>
          </a:p>
          <a:p>
            <a:pPr marL="0" indent="0">
              <a:buNone/>
            </a:pPr>
            <a:endParaRPr lang="da-DK" sz="1050" dirty="0"/>
          </a:p>
          <a:p>
            <a:pPr marL="0" indent="0">
              <a:buNone/>
            </a:pPr>
            <a:r>
              <a:rPr lang="da-DK" sz="1050" dirty="0"/>
              <a:t>”</a:t>
            </a:r>
            <a:r>
              <a:rPr lang="da-DK" sz="1050" i="1" dirty="0"/>
              <a:t>Visionen er, at vi via et nationalt knudepunkt i Midtjylland udbygger Danmarks position som verdensførende indenfor innovative, bæredygtige og effektive vandteknologiske løsninger, og derved bidrager til at fremme den grønne omstilling både lokalt, nationalt og globalt</a:t>
            </a:r>
            <a:r>
              <a:rPr lang="da-DK" sz="1050" dirty="0"/>
              <a:t>.” </a:t>
            </a:r>
          </a:p>
          <a:p>
            <a:pPr marL="0" indent="0">
              <a:buNone/>
            </a:pPr>
            <a:r>
              <a:rPr lang="da-DK" sz="1050" dirty="0"/>
              <a:t>– Ulrik </a:t>
            </a:r>
            <a:r>
              <a:rPr lang="da-DK" sz="1050" dirty="0" err="1"/>
              <a:t>Gernov</a:t>
            </a:r>
            <a:r>
              <a:rPr lang="da-DK" sz="1050" dirty="0"/>
              <a:t>, COO i Grundfos og formand for Erhvervsfyrtårnets styrekomite</a:t>
            </a:r>
          </a:p>
          <a:p>
            <a:pPr marL="0" indent="0">
              <a:buNone/>
            </a:pPr>
            <a:endParaRPr lang="da-DK" sz="1050" dirty="0"/>
          </a:p>
          <a:p>
            <a:pPr marL="0" indent="0">
              <a:buNone/>
            </a:pPr>
            <a:endParaRPr lang="da-DK" sz="1050" dirty="0"/>
          </a:p>
        </p:txBody>
      </p:sp>
      <p:sp>
        <p:nvSpPr>
          <p:cNvPr id="9" name="Content Placeholder 8">
            <a:extLst>
              <a:ext uri="{FF2B5EF4-FFF2-40B4-BE49-F238E27FC236}">
                <a16:creationId xmlns:a16="http://schemas.microsoft.com/office/drawing/2014/main" id="{60D93EB6-41E4-1B4F-C8DD-A255E4D5705A}"/>
              </a:ext>
            </a:extLst>
          </p:cNvPr>
          <p:cNvSpPr>
            <a:spLocks noGrp="1"/>
          </p:cNvSpPr>
          <p:nvPr>
            <p:ph sz="half" idx="2"/>
          </p:nvPr>
        </p:nvSpPr>
        <p:spPr/>
        <p:txBody>
          <a:bodyPr/>
          <a:lstStyle/>
          <a:p>
            <a:pPr marL="0" indent="0">
              <a:buNone/>
            </a:pPr>
            <a:r>
              <a:rPr lang="da-DK" sz="1050" b="1" dirty="0"/>
              <a:t>DEN SAMLEDE DANSKE EKSPORT AF VANDTEKNOLOGI (VARE OG SERVICEEKSPORT)</a:t>
            </a:r>
          </a:p>
          <a:p>
            <a:pPr marL="0" indent="0">
              <a:buNone/>
            </a:pPr>
            <a:r>
              <a:rPr lang="da-DK" sz="1050" dirty="0"/>
              <a:t>Den samlede danske eksport af vandteknologi har været stigende siden 2017 fra 18,8 mia. kr. til 23,7 mia. kr. i 2021. Det svarer til en </a:t>
            </a:r>
            <a:r>
              <a:rPr lang="da-DK" sz="1050" dirty="0" err="1"/>
              <a:t>gns</a:t>
            </a:r>
            <a:r>
              <a:rPr lang="da-DK" sz="1050" dirty="0"/>
              <a:t>. årlig vækst på ca. 6 % om året i periode. </a:t>
            </a:r>
          </a:p>
          <a:p>
            <a:pPr marL="0" indent="0">
              <a:buNone/>
            </a:pPr>
            <a:r>
              <a:rPr lang="da-DK" sz="1050" dirty="0"/>
              <a:t>Af den samlede eksport i 2021 går næsten 20 % til de to største eksportmarkeder, som er Tyskland og Kina. Tyskland var i 2015 og er også i 2021 det største danske eksportmarked, med en samlet eksport på ca. 2,3 mia. kr. i 2021. Fra 2015 til 2021 er eksporten til det tyske markedet vokset med 27 %.  </a:t>
            </a:r>
          </a:p>
          <a:p>
            <a:pPr marL="0" indent="0">
              <a:buNone/>
            </a:pPr>
            <a:r>
              <a:rPr lang="da-DK" sz="1050" dirty="0"/>
              <a:t>Kina var 5. største eksportmarked for Danmark i 2015, mens det i 2021 er 2. </a:t>
            </a:r>
            <a:r>
              <a:rPr lang="da-DK" sz="1050"/>
              <a:t>største eksportmarked. </a:t>
            </a:r>
            <a:r>
              <a:rPr lang="da-DK" sz="1050" dirty="0"/>
              <a:t>Fra 2015 til 2021 er eksporten til det kinesiske markedet vokset med 123 %.</a:t>
            </a:r>
          </a:p>
        </p:txBody>
      </p:sp>
      <p:sp>
        <p:nvSpPr>
          <p:cNvPr id="2" name="Footer Placeholder 1">
            <a:extLst>
              <a:ext uri="{FF2B5EF4-FFF2-40B4-BE49-F238E27FC236}">
                <a16:creationId xmlns:a16="http://schemas.microsoft.com/office/drawing/2014/main" id="{210D87A8-0407-3466-1BB1-DE7593E7813B}"/>
              </a:ext>
            </a:extLst>
          </p:cNvPr>
          <p:cNvSpPr>
            <a:spLocks noGrp="1"/>
          </p:cNvSpPr>
          <p:nvPr>
            <p:ph type="ftr" sz="quarter" idx="11"/>
          </p:nvPr>
        </p:nvSpPr>
        <p:spPr>
          <a:xfrm>
            <a:off x="358800" y="6603721"/>
            <a:ext cx="11360450" cy="231251"/>
          </a:xfrm>
        </p:spPr>
        <p:txBody>
          <a:bodyPr numCol="1"/>
          <a:lstStyle/>
          <a:p>
            <a:r>
              <a:rPr lang="en-GB" sz="600" b="1" err="1">
                <a:solidFill>
                  <a:schemeClr val="tx1"/>
                </a:solidFill>
              </a:rPr>
              <a:t>Kilder</a:t>
            </a:r>
            <a:endParaRPr lang="en-GB" sz="600">
              <a:solidFill>
                <a:schemeClr val="tx1"/>
              </a:solidFill>
            </a:endParaRPr>
          </a:p>
          <a:p>
            <a:r>
              <a:rPr lang="en-GB" sz="600" err="1">
                <a:solidFill>
                  <a:schemeClr val="tx1"/>
                </a:solidFill>
              </a:rPr>
              <a:t>Eksport</a:t>
            </a:r>
            <a:r>
              <a:rPr lang="en-GB" sz="600">
                <a:solidFill>
                  <a:schemeClr val="tx1"/>
                </a:solidFill>
              </a:rPr>
              <a:t> </a:t>
            </a:r>
            <a:r>
              <a:rPr lang="en-GB" sz="600" err="1">
                <a:solidFill>
                  <a:schemeClr val="tx1"/>
                </a:solidFill>
              </a:rPr>
              <a:t>af</a:t>
            </a:r>
            <a:r>
              <a:rPr lang="en-GB" sz="600">
                <a:solidFill>
                  <a:schemeClr val="tx1"/>
                </a:solidFill>
              </a:rPr>
              <a:t> </a:t>
            </a:r>
            <a:r>
              <a:rPr lang="en-GB" sz="600" err="1">
                <a:solidFill>
                  <a:schemeClr val="tx1"/>
                </a:solidFill>
              </a:rPr>
              <a:t>vandteknologi</a:t>
            </a:r>
            <a:r>
              <a:rPr lang="en-GB" sz="600">
                <a:solidFill>
                  <a:schemeClr val="tx1"/>
                </a:solidFill>
              </a:rPr>
              <a:t> 2021. </a:t>
            </a:r>
            <a:r>
              <a:rPr lang="en-GB" sz="600" err="1">
                <a:solidFill>
                  <a:schemeClr val="tx1"/>
                </a:solidFill>
              </a:rPr>
              <a:t>Udgivet</a:t>
            </a:r>
            <a:r>
              <a:rPr lang="en-GB" sz="600">
                <a:solidFill>
                  <a:schemeClr val="tx1"/>
                </a:solidFill>
              </a:rPr>
              <a:t> </a:t>
            </a:r>
            <a:r>
              <a:rPr lang="en-GB" sz="600" err="1">
                <a:solidFill>
                  <a:schemeClr val="tx1"/>
                </a:solidFill>
              </a:rPr>
              <a:t>feb.</a:t>
            </a:r>
            <a:r>
              <a:rPr lang="en-GB" sz="600">
                <a:solidFill>
                  <a:schemeClr val="tx1"/>
                </a:solidFill>
              </a:rPr>
              <a:t> 2023 </a:t>
            </a:r>
            <a:r>
              <a:rPr lang="en-GB" sz="600" err="1">
                <a:solidFill>
                  <a:schemeClr val="tx1"/>
                </a:solidFill>
              </a:rPr>
              <a:t>af</a:t>
            </a:r>
            <a:r>
              <a:rPr lang="en-GB" sz="600">
                <a:solidFill>
                  <a:schemeClr val="tx1"/>
                </a:solidFill>
              </a:rPr>
              <a:t> </a:t>
            </a:r>
            <a:r>
              <a:rPr lang="en-GB" sz="600" err="1">
                <a:solidFill>
                  <a:schemeClr val="tx1"/>
                </a:solidFill>
              </a:rPr>
              <a:t>Miljøministeriet</a:t>
            </a:r>
            <a:r>
              <a:rPr lang="en-GB" sz="600">
                <a:solidFill>
                  <a:schemeClr val="tx1"/>
                </a:solidFill>
              </a:rPr>
              <a:t>.</a:t>
            </a:r>
            <a:br>
              <a:rPr lang="en-GB" sz="600">
                <a:solidFill>
                  <a:schemeClr val="tx1"/>
                </a:solidFill>
              </a:rPr>
            </a:br>
            <a:r>
              <a:rPr lang="en-GB" sz="600" err="1">
                <a:solidFill>
                  <a:schemeClr val="tx1"/>
                </a:solidFill>
              </a:rPr>
              <a:t>Eksportstrategi</a:t>
            </a:r>
            <a:r>
              <a:rPr lang="en-GB" sz="600">
                <a:solidFill>
                  <a:schemeClr val="tx1"/>
                </a:solidFill>
              </a:rPr>
              <a:t> for </a:t>
            </a:r>
            <a:r>
              <a:rPr lang="en-GB" sz="600" err="1">
                <a:solidFill>
                  <a:schemeClr val="tx1"/>
                </a:solidFill>
              </a:rPr>
              <a:t>vand</a:t>
            </a:r>
            <a:r>
              <a:rPr lang="en-GB" sz="600">
                <a:solidFill>
                  <a:schemeClr val="tx1"/>
                </a:solidFill>
              </a:rPr>
              <a:t> 2021. </a:t>
            </a:r>
            <a:r>
              <a:rPr lang="en-GB" sz="600" err="1">
                <a:solidFill>
                  <a:schemeClr val="tx1"/>
                </a:solidFill>
              </a:rPr>
              <a:t>Udgivet</a:t>
            </a:r>
            <a:r>
              <a:rPr lang="en-GB" sz="600">
                <a:solidFill>
                  <a:schemeClr val="tx1"/>
                </a:solidFill>
              </a:rPr>
              <a:t> </a:t>
            </a:r>
            <a:r>
              <a:rPr lang="en-GB" sz="600" err="1">
                <a:solidFill>
                  <a:schemeClr val="tx1"/>
                </a:solidFill>
              </a:rPr>
              <a:t>af</a:t>
            </a:r>
            <a:r>
              <a:rPr lang="en-GB" sz="600">
                <a:solidFill>
                  <a:schemeClr val="tx1"/>
                </a:solidFill>
              </a:rPr>
              <a:t> </a:t>
            </a:r>
            <a:r>
              <a:rPr lang="en-GB" sz="600" err="1">
                <a:solidFill>
                  <a:schemeClr val="tx1"/>
                </a:solidFill>
              </a:rPr>
              <a:t>Udenrigsministeriet</a:t>
            </a:r>
            <a:r>
              <a:rPr lang="en-GB" sz="600">
                <a:solidFill>
                  <a:schemeClr val="tx1"/>
                </a:solidFill>
              </a:rPr>
              <a:t>, </a:t>
            </a:r>
            <a:r>
              <a:rPr lang="en-GB" sz="600" err="1">
                <a:solidFill>
                  <a:schemeClr val="tx1"/>
                </a:solidFill>
              </a:rPr>
              <a:t>Miljøministeriet</a:t>
            </a:r>
            <a:r>
              <a:rPr lang="en-GB" sz="600">
                <a:solidFill>
                  <a:schemeClr val="tx1"/>
                </a:solidFill>
              </a:rPr>
              <a:t> </a:t>
            </a:r>
            <a:r>
              <a:rPr lang="en-GB" sz="600" err="1">
                <a:solidFill>
                  <a:schemeClr val="tx1"/>
                </a:solidFill>
              </a:rPr>
              <a:t>og</a:t>
            </a:r>
            <a:r>
              <a:rPr lang="en-GB" sz="600">
                <a:solidFill>
                  <a:schemeClr val="tx1"/>
                </a:solidFill>
              </a:rPr>
              <a:t> </a:t>
            </a:r>
            <a:r>
              <a:rPr lang="en-GB" sz="600" err="1">
                <a:solidFill>
                  <a:schemeClr val="tx1"/>
                </a:solidFill>
              </a:rPr>
              <a:t>Erhvervsministeriet</a:t>
            </a:r>
            <a:endParaRPr lang="en-GB" sz="600">
              <a:solidFill>
                <a:schemeClr val="tx1"/>
              </a:solidFill>
            </a:endParaRPr>
          </a:p>
        </p:txBody>
      </p:sp>
      <p:sp>
        <p:nvSpPr>
          <p:cNvPr id="3" name="Slide Number Placeholder 2">
            <a:extLst>
              <a:ext uri="{FF2B5EF4-FFF2-40B4-BE49-F238E27FC236}">
                <a16:creationId xmlns:a16="http://schemas.microsoft.com/office/drawing/2014/main" id="{A67C25C1-BF90-ADB9-9239-8D3957491349}"/>
              </a:ext>
            </a:extLst>
          </p:cNvPr>
          <p:cNvSpPr>
            <a:spLocks noGrp="1"/>
          </p:cNvSpPr>
          <p:nvPr>
            <p:ph type="sldNum" sz="quarter" idx="12"/>
          </p:nvPr>
        </p:nvSpPr>
        <p:spPr/>
        <p:txBody>
          <a:bodyPr/>
          <a:lstStyle/>
          <a:p>
            <a:fld id="{23AA811B-2EBD-4900-905E-5BE206449611}" type="slidenum">
              <a:rPr lang="en-GB" smtClean="0"/>
              <a:pPr/>
              <a:t>5</a:t>
            </a:fld>
            <a:endParaRPr lang="en-GB"/>
          </a:p>
        </p:txBody>
      </p:sp>
      <p:sp>
        <p:nvSpPr>
          <p:cNvPr id="7" name="Title 6">
            <a:extLst>
              <a:ext uri="{FF2B5EF4-FFF2-40B4-BE49-F238E27FC236}">
                <a16:creationId xmlns:a16="http://schemas.microsoft.com/office/drawing/2014/main" id="{5FD92601-3133-9C7E-8852-0B9E495AD777}"/>
              </a:ext>
            </a:extLst>
          </p:cNvPr>
          <p:cNvSpPr>
            <a:spLocks noGrp="1"/>
          </p:cNvSpPr>
          <p:nvPr>
            <p:ph type="title"/>
          </p:nvPr>
        </p:nvSpPr>
        <p:spPr/>
        <p:txBody>
          <a:bodyPr vert="horz"/>
          <a:lstStyle/>
          <a:p>
            <a:r>
              <a:rPr lang="da-DK"/>
              <a:t>Danmark har ambitioner om fordobling af eksporten frem mod 2030, og det kræver vækst på de store eksportmarkeder</a:t>
            </a:r>
          </a:p>
        </p:txBody>
      </p:sp>
      <p:graphicFrame>
        <p:nvGraphicFramePr>
          <p:cNvPr id="6" name="Chart 5">
            <a:extLst>
              <a:ext uri="{FF2B5EF4-FFF2-40B4-BE49-F238E27FC236}">
                <a16:creationId xmlns:a16="http://schemas.microsoft.com/office/drawing/2014/main" id="{B845041B-407C-957A-4FFA-C4382AFF127F}"/>
              </a:ext>
            </a:extLst>
          </p:cNvPr>
          <p:cNvGraphicFramePr/>
          <p:nvPr>
            <p:custDataLst>
              <p:tags r:id="rId2"/>
            </p:custDataLst>
            <p:extLst>
              <p:ext uri="{D42A27DB-BD31-4B8C-83A1-F6EECF244321}">
                <p14:modId xmlns:p14="http://schemas.microsoft.com/office/powerpoint/2010/main" val="2579323840"/>
              </p:ext>
            </p:extLst>
          </p:nvPr>
        </p:nvGraphicFramePr>
        <p:xfrm>
          <a:off x="6269038" y="4630738"/>
          <a:ext cx="5500687" cy="1212850"/>
        </p:xfrm>
        <a:graphic>
          <a:graphicData uri="http://schemas.openxmlformats.org/drawingml/2006/chart">
            <c:chart xmlns:c="http://schemas.openxmlformats.org/drawingml/2006/chart" xmlns:r="http://schemas.openxmlformats.org/officeDocument/2006/relationships" r:id="rId22"/>
          </a:graphicData>
        </a:graphic>
      </p:graphicFrame>
      <p:sp>
        <p:nvSpPr>
          <p:cNvPr id="61" name="Text Placeholder 2">
            <a:extLst>
              <a:ext uri="{FF2B5EF4-FFF2-40B4-BE49-F238E27FC236}">
                <a16:creationId xmlns:a16="http://schemas.microsoft.com/office/drawing/2014/main" id="{F5809878-21DC-D5CE-BE19-D1ADAE9D3F21}"/>
              </a:ext>
            </a:extLst>
          </p:cNvPr>
          <p:cNvSpPr>
            <a:spLocks noGrp="1"/>
          </p:cNvSpPr>
          <p:nvPr>
            <p:custDataLst>
              <p:tags r:id="rId3"/>
            </p:custDataLst>
          </p:nvPr>
        </p:nvSpPr>
        <p:spPr bwMode="auto">
          <a:xfrm>
            <a:off x="6613525"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7ECE4503-2A33-4082-8752-5DE1286C354D}" type="datetime'''2''''''''''''''''0''''1''''''''''''''''''''''''5'''''''">
              <a:rPr lang="da-DK" altLang="en-US" sz="800" smtClean="0"/>
              <a:pPr marL="0" indent="0" algn="ctr">
                <a:spcBef>
                  <a:spcPct val="0"/>
                </a:spcBef>
                <a:spcAft>
                  <a:spcPct val="0"/>
                </a:spcAft>
                <a:buNone/>
              </a:pPr>
              <a:t>2015</a:t>
            </a:fld>
            <a:endParaRPr lang="da-DK" sz="800" noProof="0"/>
          </a:p>
        </p:txBody>
      </p:sp>
      <p:sp>
        <p:nvSpPr>
          <p:cNvPr id="66" name="Text Placeholder 2">
            <a:extLst>
              <a:ext uri="{FF2B5EF4-FFF2-40B4-BE49-F238E27FC236}">
                <a16:creationId xmlns:a16="http://schemas.microsoft.com/office/drawing/2014/main" id="{755DE641-CBF3-1B8A-0A09-B500A0C34FAE}"/>
              </a:ext>
            </a:extLst>
          </p:cNvPr>
          <p:cNvSpPr>
            <a:spLocks noGrp="1"/>
          </p:cNvSpPr>
          <p:nvPr>
            <p:custDataLst>
              <p:tags r:id="rId4"/>
            </p:custDataLst>
          </p:nvPr>
        </p:nvSpPr>
        <p:spPr bwMode="auto">
          <a:xfrm>
            <a:off x="8205788"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E8C89563-EC3C-4845-8438-3B44505E5D35}" type="datetime'''''''''''''''''''''''''''''''''''''''''2''''0''''''''20'">
              <a:rPr lang="da-DK" altLang="en-US" sz="800" smtClean="0"/>
              <a:pPr marL="0" indent="0" algn="ctr">
                <a:spcBef>
                  <a:spcPct val="0"/>
                </a:spcBef>
                <a:spcAft>
                  <a:spcPct val="0"/>
                </a:spcAft>
                <a:buNone/>
              </a:pPr>
              <a:t>2020</a:t>
            </a:fld>
            <a:endParaRPr lang="da-DK" sz="800" noProof="0"/>
          </a:p>
        </p:txBody>
      </p:sp>
      <p:sp>
        <p:nvSpPr>
          <p:cNvPr id="62" name="Text Placeholder 2">
            <a:extLst>
              <a:ext uri="{FF2B5EF4-FFF2-40B4-BE49-F238E27FC236}">
                <a16:creationId xmlns:a16="http://schemas.microsoft.com/office/drawing/2014/main" id="{5112CE0E-6D3D-4B2C-B89F-A77CE77158FE}"/>
              </a:ext>
            </a:extLst>
          </p:cNvPr>
          <p:cNvSpPr>
            <a:spLocks noGrp="1"/>
          </p:cNvSpPr>
          <p:nvPr>
            <p:custDataLst>
              <p:tags r:id="rId5"/>
            </p:custDataLst>
          </p:nvPr>
        </p:nvSpPr>
        <p:spPr bwMode="auto">
          <a:xfrm>
            <a:off x="6931025"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E92CCCE7-CAFC-43C3-B5E5-B7BE0A0804EB}" type="datetime'''''''''''''''''''2''0''1''''''''''''''''6'''''''''''">
              <a:rPr lang="da-DK" altLang="en-US" sz="800" smtClean="0"/>
              <a:pPr marL="0" indent="0" algn="ctr">
                <a:spcBef>
                  <a:spcPct val="0"/>
                </a:spcBef>
                <a:spcAft>
                  <a:spcPct val="0"/>
                </a:spcAft>
                <a:buNone/>
              </a:pPr>
              <a:t>2016</a:t>
            </a:fld>
            <a:endParaRPr lang="da-DK" sz="800" noProof="0"/>
          </a:p>
        </p:txBody>
      </p:sp>
      <p:sp>
        <p:nvSpPr>
          <p:cNvPr id="63" name="Text Placeholder 2">
            <a:extLst>
              <a:ext uri="{FF2B5EF4-FFF2-40B4-BE49-F238E27FC236}">
                <a16:creationId xmlns:a16="http://schemas.microsoft.com/office/drawing/2014/main" id="{1967E356-BECD-3C28-7661-E2DB445D7C61}"/>
              </a:ext>
            </a:extLst>
          </p:cNvPr>
          <p:cNvSpPr>
            <a:spLocks noGrp="1"/>
          </p:cNvSpPr>
          <p:nvPr>
            <p:custDataLst>
              <p:tags r:id="rId6"/>
            </p:custDataLst>
          </p:nvPr>
        </p:nvSpPr>
        <p:spPr bwMode="auto">
          <a:xfrm>
            <a:off x="7250113"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6014E097-342B-4B18-92A0-1577BA2DB1A1}" type="datetime'''''''''''2''''''''''01''7'''''''''''">
              <a:rPr lang="da-DK" altLang="en-US" sz="800" smtClean="0"/>
              <a:pPr marL="0" indent="0" algn="ctr">
                <a:spcBef>
                  <a:spcPct val="0"/>
                </a:spcBef>
                <a:spcAft>
                  <a:spcPct val="0"/>
                </a:spcAft>
                <a:buNone/>
              </a:pPr>
              <a:t>2017</a:t>
            </a:fld>
            <a:endParaRPr lang="da-DK" sz="800" noProof="0"/>
          </a:p>
        </p:txBody>
      </p:sp>
      <p:sp>
        <p:nvSpPr>
          <p:cNvPr id="64" name="Text Placeholder 2">
            <a:extLst>
              <a:ext uri="{FF2B5EF4-FFF2-40B4-BE49-F238E27FC236}">
                <a16:creationId xmlns:a16="http://schemas.microsoft.com/office/drawing/2014/main" id="{E4DBF609-8493-3E4D-E39E-CAAFEA5BE4DD}"/>
              </a:ext>
            </a:extLst>
          </p:cNvPr>
          <p:cNvSpPr>
            <a:spLocks noGrp="1"/>
          </p:cNvSpPr>
          <p:nvPr>
            <p:custDataLst>
              <p:tags r:id="rId7"/>
            </p:custDataLst>
          </p:nvPr>
        </p:nvSpPr>
        <p:spPr bwMode="auto">
          <a:xfrm>
            <a:off x="7569200"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87AD9C3C-6F7A-4A36-AB62-43A4529D9E20}" type="datetime'''2''0''''1''''''''''''8'''''''''''''''''''''">
              <a:rPr lang="da-DK" altLang="en-US" sz="800" smtClean="0"/>
              <a:pPr marL="0" indent="0" algn="ctr">
                <a:spcBef>
                  <a:spcPct val="0"/>
                </a:spcBef>
                <a:spcAft>
                  <a:spcPct val="0"/>
                </a:spcAft>
                <a:buNone/>
              </a:pPr>
              <a:t>2018</a:t>
            </a:fld>
            <a:endParaRPr lang="da-DK" sz="800" noProof="0"/>
          </a:p>
        </p:txBody>
      </p:sp>
      <p:sp>
        <p:nvSpPr>
          <p:cNvPr id="67" name="Text Placeholder 2">
            <a:extLst>
              <a:ext uri="{FF2B5EF4-FFF2-40B4-BE49-F238E27FC236}">
                <a16:creationId xmlns:a16="http://schemas.microsoft.com/office/drawing/2014/main" id="{1D26C010-F4BB-F0E7-E188-26FC4A467884}"/>
              </a:ext>
            </a:extLst>
          </p:cNvPr>
          <p:cNvSpPr>
            <a:spLocks noGrp="1"/>
          </p:cNvSpPr>
          <p:nvPr>
            <p:custDataLst>
              <p:tags r:id="rId8"/>
            </p:custDataLst>
          </p:nvPr>
        </p:nvSpPr>
        <p:spPr bwMode="auto">
          <a:xfrm>
            <a:off x="8523288"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DC6F1971-110A-46F3-830F-B59ECCCB533D}" type="datetime'''''''''2''0''''''''''''''''''''''''2''''''1'''''''">
              <a:rPr lang="da-DK" altLang="en-US" sz="800" smtClean="0"/>
              <a:pPr marL="0" indent="0" algn="ctr">
                <a:spcBef>
                  <a:spcPct val="0"/>
                </a:spcBef>
                <a:spcAft>
                  <a:spcPct val="0"/>
                </a:spcAft>
                <a:buNone/>
              </a:pPr>
              <a:t>2021</a:t>
            </a:fld>
            <a:endParaRPr lang="da-DK" sz="800" noProof="0"/>
          </a:p>
        </p:txBody>
      </p:sp>
      <p:sp>
        <p:nvSpPr>
          <p:cNvPr id="65" name="Text Placeholder 2">
            <a:extLst>
              <a:ext uri="{FF2B5EF4-FFF2-40B4-BE49-F238E27FC236}">
                <a16:creationId xmlns:a16="http://schemas.microsoft.com/office/drawing/2014/main" id="{E64BCE00-F438-0737-C72C-0FD1E9A6E5A8}"/>
              </a:ext>
            </a:extLst>
          </p:cNvPr>
          <p:cNvSpPr>
            <a:spLocks noGrp="1"/>
          </p:cNvSpPr>
          <p:nvPr>
            <p:custDataLst>
              <p:tags r:id="rId9"/>
            </p:custDataLst>
          </p:nvPr>
        </p:nvSpPr>
        <p:spPr bwMode="auto">
          <a:xfrm>
            <a:off x="7886700"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E3780F2F-1CC1-4824-825B-0D2A08831915}" type="datetime'''''2''''''0''''1''9'''''''''''''''''''''''''''''''''''">
              <a:rPr lang="da-DK" altLang="en-US" sz="800" smtClean="0"/>
              <a:pPr marL="0" indent="0" algn="ctr">
                <a:spcBef>
                  <a:spcPct val="0"/>
                </a:spcBef>
                <a:spcAft>
                  <a:spcPct val="0"/>
                </a:spcAft>
                <a:buNone/>
              </a:pPr>
              <a:t>2019</a:t>
            </a:fld>
            <a:endParaRPr lang="da-DK" sz="800" noProof="0"/>
          </a:p>
        </p:txBody>
      </p:sp>
      <p:sp>
        <p:nvSpPr>
          <p:cNvPr id="105" name="Text Placeholder 2">
            <a:extLst>
              <a:ext uri="{FF2B5EF4-FFF2-40B4-BE49-F238E27FC236}">
                <a16:creationId xmlns:a16="http://schemas.microsoft.com/office/drawing/2014/main" id="{89A1E562-86ED-4DC5-2D66-69473EEB2D23}"/>
              </a:ext>
            </a:extLst>
          </p:cNvPr>
          <p:cNvSpPr>
            <a:spLocks noGrp="1"/>
          </p:cNvSpPr>
          <p:nvPr>
            <p:custDataLst>
              <p:tags r:id="rId10"/>
            </p:custDataLst>
          </p:nvPr>
        </p:nvSpPr>
        <p:spPr bwMode="auto">
          <a:xfrm>
            <a:off x="8842375"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3E505BBA-84F2-4F5B-9986-D96F1031C577}" type="datetime'''''''''''''''''''''''''''''''''''2''0''''''''22'''''''">
              <a:rPr lang="da-DK" altLang="en-US" sz="800" smtClean="0"/>
              <a:pPr marL="0" indent="0" algn="ctr">
                <a:spcBef>
                  <a:spcPct val="0"/>
                </a:spcBef>
                <a:spcAft>
                  <a:spcPct val="0"/>
                </a:spcAft>
                <a:buNone/>
              </a:pPr>
              <a:t>2022</a:t>
            </a:fld>
            <a:endParaRPr lang="da-DK" sz="800" noProof="0"/>
          </a:p>
        </p:txBody>
      </p:sp>
      <p:sp>
        <p:nvSpPr>
          <p:cNvPr id="106" name="Text Placeholder 2">
            <a:extLst>
              <a:ext uri="{FF2B5EF4-FFF2-40B4-BE49-F238E27FC236}">
                <a16:creationId xmlns:a16="http://schemas.microsoft.com/office/drawing/2014/main" id="{7607F3A2-B221-943E-7369-46211401A6E0}"/>
              </a:ext>
            </a:extLst>
          </p:cNvPr>
          <p:cNvSpPr>
            <a:spLocks noGrp="1"/>
          </p:cNvSpPr>
          <p:nvPr>
            <p:custDataLst>
              <p:tags r:id="rId11"/>
            </p:custDataLst>
          </p:nvPr>
        </p:nvSpPr>
        <p:spPr bwMode="auto">
          <a:xfrm>
            <a:off x="9161463"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19F145D5-015E-45C5-BA62-EB76D6D9D9CC}" type="datetime'''2''''''''0''2''''''''''''''''''''''''''''''''''''''3'''''">
              <a:rPr lang="da-DK" altLang="en-US" sz="800" smtClean="0"/>
              <a:pPr marL="0" indent="0" algn="ctr">
                <a:spcBef>
                  <a:spcPct val="0"/>
                </a:spcBef>
                <a:spcAft>
                  <a:spcPct val="0"/>
                </a:spcAft>
                <a:buNone/>
              </a:pPr>
              <a:t>2023</a:t>
            </a:fld>
            <a:endParaRPr lang="da-DK" sz="800" noProof="0"/>
          </a:p>
        </p:txBody>
      </p:sp>
      <p:sp>
        <p:nvSpPr>
          <p:cNvPr id="107" name="Text Placeholder 2">
            <a:extLst>
              <a:ext uri="{FF2B5EF4-FFF2-40B4-BE49-F238E27FC236}">
                <a16:creationId xmlns:a16="http://schemas.microsoft.com/office/drawing/2014/main" id="{01FFE1EB-1940-6D25-CF0D-C96B862B8BC2}"/>
              </a:ext>
            </a:extLst>
          </p:cNvPr>
          <p:cNvSpPr>
            <a:spLocks noGrp="1"/>
          </p:cNvSpPr>
          <p:nvPr>
            <p:custDataLst>
              <p:tags r:id="rId12"/>
            </p:custDataLst>
          </p:nvPr>
        </p:nvSpPr>
        <p:spPr bwMode="auto">
          <a:xfrm>
            <a:off x="9478963"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A4414E70-459E-413B-96E2-DA16D54B5BF8}" type="datetime'2''''''''''''''''''''''''''0''''''''''''''''24'''''''">
              <a:rPr lang="da-DK" altLang="en-US" sz="800" smtClean="0"/>
              <a:pPr marL="0" indent="0" algn="ctr">
                <a:spcBef>
                  <a:spcPct val="0"/>
                </a:spcBef>
                <a:spcAft>
                  <a:spcPct val="0"/>
                </a:spcAft>
                <a:buNone/>
              </a:pPr>
              <a:t>2024</a:t>
            </a:fld>
            <a:endParaRPr lang="da-DK" sz="800" noProof="0"/>
          </a:p>
        </p:txBody>
      </p:sp>
      <p:sp>
        <p:nvSpPr>
          <p:cNvPr id="112" name="Text Placeholder 2">
            <a:extLst>
              <a:ext uri="{FF2B5EF4-FFF2-40B4-BE49-F238E27FC236}">
                <a16:creationId xmlns:a16="http://schemas.microsoft.com/office/drawing/2014/main" id="{B163D70B-EFF5-BA68-322A-E3E309B4911D}"/>
              </a:ext>
            </a:extLst>
          </p:cNvPr>
          <p:cNvSpPr>
            <a:spLocks noGrp="1"/>
          </p:cNvSpPr>
          <p:nvPr>
            <p:custDataLst>
              <p:tags r:id="rId13"/>
            </p:custDataLst>
          </p:nvPr>
        </p:nvSpPr>
        <p:spPr bwMode="auto">
          <a:xfrm>
            <a:off x="11071225"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B6B0D3A4-0206-4DE0-8208-47C8E32E91DF}" type="datetime'''''''''2''''0''''''2''''''''''''''''9'''''''''">
              <a:rPr lang="da-DK" altLang="en-US" sz="800" smtClean="0"/>
              <a:pPr marL="0" indent="0" algn="ctr">
                <a:spcBef>
                  <a:spcPct val="0"/>
                </a:spcBef>
                <a:spcAft>
                  <a:spcPct val="0"/>
                </a:spcAft>
                <a:buNone/>
              </a:pPr>
              <a:t>2029</a:t>
            </a:fld>
            <a:endParaRPr lang="da-DK" sz="800" noProof="0"/>
          </a:p>
        </p:txBody>
      </p:sp>
      <p:sp>
        <p:nvSpPr>
          <p:cNvPr id="108" name="Text Placeholder 2">
            <a:extLst>
              <a:ext uri="{FF2B5EF4-FFF2-40B4-BE49-F238E27FC236}">
                <a16:creationId xmlns:a16="http://schemas.microsoft.com/office/drawing/2014/main" id="{E75BA59F-9B14-5755-BBFC-A43723064BC8}"/>
              </a:ext>
            </a:extLst>
          </p:cNvPr>
          <p:cNvSpPr>
            <a:spLocks noGrp="1"/>
          </p:cNvSpPr>
          <p:nvPr>
            <p:custDataLst>
              <p:tags r:id="rId14"/>
            </p:custDataLst>
          </p:nvPr>
        </p:nvSpPr>
        <p:spPr bwMode="auto">
          <a:xfrm>
            <a:off x="9798050"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E1C4750E-9901-4826-B8B5-EFA41B73B575}" type="datetime'''''''''''''''''''''''''''20''''''''''''''''''''''''2''''5'">
              <a:rPr lang="da-DK" altLang="en-US" sz="800" smtClean="0"/>
              <a:pPr marL="0" indent="0" algn="ctr">
                <a:spcBef>
                  <a:spcPct val="0"/>
                </a:spcBef>
                <a:spcAft>
                  <a:spcPct val="0"/>
                </a:spcAft>
                <a:buNone/>
              </a:pPr>
              <a:t>2025</a:t>
            </a:fld>
            <a:endParaRPr lang="da-DK" sz="800" noProof="0"/>
          </a:p>
        </p:txBody>
      </p:sp>
      <p:sp>
        <p:nvSpPr>
          <p:cNvPr id="109" name="Text Placeholder 2">
            <a:extLst>
              <a:ext uri="{FF2B5EF4-FFF2-40B4-BE49-F238E27FC236}">
                <a16:creationId xmlns:a16="http://schemas.microsoft.com/office/drawing/2014/main" id="{7FA56276-D401-0747-C9D6-A8F85C92A354}"/>
              </a:ext>
            </a:extLst>
          </p:cNvPr>
          <p:cNvSpPr>
            <a:spLocks noGrp="1"/>
          </p:cNvSpPr>
          <p:nvPr>
            <p:custDataLst>
              <p:tags r:id="rId15"/>
            </p:custDataLst>
          </p:nvPr>
        </p:nvSpPr>
        <p:spPr bwMode="auto">
          <a:xfrm>
            <a:off x="10117138"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A5829E8F-3AB7-402F-A04C-81ABEBDA3460}" type="datetime'2''''''''''''0''''''''''2''''''''''''''''''''''6'''''''''''''">
              <a:rPr lang="da-DK" altLang="en-US" sz="800" smtClean="0"/>
              <a:pPr marL="0" indent="0" algn="ctr">
                <a:spcBef>
                  <a:spcPct val="0"/>
                </a:spcBef>
                <a:spcAft>
                  <a:spcPct val="0"/>
                </a:spcAft>
                <a:buNone/>
              </a:pPr>
              <a:t>2026</a:t>
            </a:fld>
            <a:endParaRPr lang="da-DK" sz="800" noProof="0"/>
          </a:p>
        </p:txBody>
      </p:sp>
      <p:sp>
        <p:nvSpPr>
          <p:cNvPr id="110" name="Text Placeholder 2">
            <a:extLst>
              <a:ext uri="{FF2B5EF4-FFF2-40B4-BE49-F238E27FC236}">
                <a16:creationId xmlns:a16="http://schemas.microsoft.com/office/drawing/2014/main" id="{C147C7DB-09D3-FD58-DC51-F38148164589}"/>
              </a:ext>
            </a:extLst>
          </p:cNvPr>
          <p:cNvSpPr>
            <a:spLocks noGrp="1"/>
          </p:cNvSpPr>
          <p:nvPr>
            <p:custDataLst>
              <p:tags r:id="rId16"/>
            </p:custDataLst>
          </p:nvPr>
        </p:nvSpPr>
        <p:spPr bwMode="auto">
          <a:xfrm>
            <a:off x="10434638"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B99368A1-ADBD-47C8-8336-D97DECFDCFC2}" type="datetime'''''''''''''''2''''0''''''''''2''''''''''''''7'''''''''''''">
              <a:rPr lang="da-DK" altLang="en-US" sz="800" smtClean="0"/>
              <a:pPr marL="0" indent="0" algn="ctr">
                <a:spcBef>
                  <a:spcPct val="0"/>
                </a:spcBef>
                <a:spcAft>
                  <a:spcPct val="0"/>
                </a:spcAft>
                <a:buNone/>
              </a:pPr>
              <a:t>2027</a:t>
            </a:fld>
            <a:endParaRPr lang="da-DK" sz="800" noProof="0"/>
          </a:p>
        </p:txBody>
      </p:sp>
      <p:sp>
        <p:nvSpPr>
          <p:cNvPr id="111" name="Text Placeholder 2">
            <a:extLst>
              <a:ext uri="{FF2B5EF4-FFF2-40B4-BE49-F238E27FC236}">
                <a16:creationId xmlns:a16="http://schemas.microsoft.com/office/drawing/2014/main" id="{4BBD8747-3717-BE08-1B9B-85B0A0E4D072}"/>
              </a:ext>
            </a:extLst>
          </p:cNvPr>
          <p:cNvSpPr>
            <a:spLocks noGrp="1"/>
          </p:cNvSpPr>
          <p:nvPr>
            <p:custDataLst>
              <p:tags r:id="rId17"/>
            </p:custDataLst>
          </p:nvPr>
        </p:nvSpPr>
        <p:spPr bwMode="auto">
          <a:xfrm>
            <a:off x="10753725"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68637640-564B-40EA-8560-AADAF46D7DCC}" type="datetime'''''''''''''''''''''''''''''20''''''''''''''2''''''8'''">
              <a:rPr lang="da-DK" altLang="en-US" sz="800" smtClean="0"/>
              <a:pPr marL="0" indent="0" algn="ctr">
                <a:spcBef>
                  <a:spcPct val="0"/>
                </a:spcBef>
                <a:spcAft>
                  <a:spcPct val="0"/>
                </a:spcAft>
                <a:buNone/>
              </a:pPr>
              <a:t>2028</a:t>
            </a:fld>
            <a:endParaRPr lang="da-DK" sz="800" noProof="0"/>
          </a:p>
        </p:txBody>
      </p:sp>
      <p:sp>
        <p:nvSpPr>
          <p:cNvPr id="113" name="Text Placeholder 2">
            <a:extLst>
              <a:ext uri="{FF2B5EF4-FFF2-40B4-BE49-F238E27FC236}">
                <a16:creationId xmlns:a16="http://schemas.microsoft.com/office/drawing/2014/main" id="{367CE275-1009-2A52-F488-69E6DE251EFD}"/>
              </a:ext>
            </a:extLst>
          </p:cNvPr>
          <p:cNvSpPr>
            <a:spLocks noGrp="1"/>
          </p:cNvSpPr>
          <p:nvPr>
            <p:custDataLst>
              <p:tags r:id="rId18"/>
            </p:custDataLst>
          </p:nvPr>
        </p:nvSpPr>
        <p:spPr bwMode="auto">
          <a:xfrm>
            <a:off x="11390313" y="5792788"/>
            <a:ext cx="27305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algn="ctr">
              <a:spcBef>
                <a:spcPct val="0"/>
              </a:spcBef>
              <a:spcAft>
                <a:spcPct val="0"/>
              </a:spcAft>
              <a:buNone/>
            </a:pPr>
            <a:fld id="{00626002-9344-40A1-923A-6CE8363CE2C4}" type="datetime'''''''''''''''''''''''''''''''''2''0''''''''''3''''0'">
              <a:rPr lang="da-DK" altLang="en-US" sz="800" smtClean="0"/>
              <a:pPr marL="0" indent="0" algn="ctr">
                <a:spcBef>
                  <a:spcPct val="0"/>
                </a:spcBef>
                <a:spcAft>
                  <a:spcPct val="0"/>
                </a:spcAft>
                <a:buNone/>
              </a:pPr>
              <a:t>2030</a:t>
            </a:fld>
            <a:endParaRPr lang="da-DK" sz="800" noProof="0"/>
          </a:p>
        </p:txBody>
      </p:sp>
      <p:sp>
        <p:nvSpPr>
          <p:cNvPr id="98" name="TextBox 97">
            <a:extLst>
              <a:ext uri="{FF2B5EF4-FFF2-40B4-BE49-F238E27FC236}">
                <a16:creationId xmlns:a16="http://schemas.microsoft.com/office/drawing/2014/main" id="{0B27365F-ABFE-16B8-54F6-30F98AABCB9F}"/>
              </a:ext>
            </a:extLst>
          </p:cNvPr>
          <p:cNvSpPr txBox="1"/>
          <p:nvPr/>
        </p:nvSpPr>
        <p:spPr>
          <a:xfrm>
            <a:off x="6275388" y="4438650"/>
            <a:ext cx="514350" cy="184150"/>
          </a:xfrm>
          <a:prstGeom prst="rect">
            <a:avLst/>
          </a:prstGeom>
          <a:noFill/>
        </p:spPr>
        <p:txBody>
          <a:bodyPr wrap="square" lIns="0" tIns="0" rIns="0" bIns="0" rtlCol="0">
            <a:spAutoFit/>
          </a:bodyPr>
          <a:lstStyle/>
          <a:p>
            <a:r>
              <a:rPr lang="da-DK" sz="700" b="1"/>
              <a:t>Mia. Kr.</a:t>
            </a:r>
            <a:br>
              <a:rPr lang="da-DK" sz="700" b="1"/>
            </a:br>
            <a:r>
              <a:rPr lang="da-DK" sz="500" i="1"/>
              <a:t>Løbende priser</a:t>
            </a:r>
            <a:endParaRPr lang="da-DK" sz="700" i="1"/>
          </a:p>
        </p:txBody>
      </p:sp>
      <p:grpSp>
        <p:nvGrpSpPr>
          <p:cNvPr id="166" name="Group 165">
            <a:extLst>
              <a:ext uri="{FF2B5EF4-FFF2-40B4-BE49-F238E27FC236}">
                <a16:creationId xmlns:a16="http://schemas.microsoft.com/office/drawing/2014/main" id="{D6A03DE4-FF85-1034-4E7C-B2DDEFA3C0E6}"/>
              </a:ext>
            </a:extLst>
          </p:cNvPr>
          <p:cNvGrpSpPr/>
          <p:nvPr/>
        </p:nvGrpSpPr>
        <p:grpSpPr>
          <a:xfrm>
            <a:off x="6465888" y="5943600"/>
            <a:ext cx="1196975" cy="123825"/>
            <a:chOff x="6488112" y="5774824"/>
            <a:chExt cx="1196930" cy="123991"/>
          </a:xfrm>
        </p:grpSpPr>
        <p:sp>
          <p:nvSpPr>
            <p:cNvPr id="154" name="TextBox 153">
              <a:extLst>
                <a:ext uri="{FF2B5EF4-FFF2-40B4-BE49-F238E27FC236}">
                  <a16:creationId xmlns:a16="http://schemas.microsoft.com/office/drawing/2014/main" id="{E3AEE66A-695B-BA75-186F-68AA7D42FB61}"/>
                </a:ext>
              </a:extLst>
            </p:cNvPr>
            <p:cNvSpPr txBox="1"/>
            <p:nvPr/>
          </p:nvSpPr>
          <p:spPr>
            <a:xfrm>
              <a:off x="6719542" y="5774824"/>
              <a:ext cx="965500" cy="123991"/>
            </a:xfrm>
            <a:prstGeom prst="rect">
              <a:avLst/>
            </a:prstGeom>
            <a:noFill/>
          </p:spPr>
          <p:txBody>
            <a:bodyPr wrap="square" lIns="0" tIns="0" rIns="0" bIns="0" rtlCol="0">
              <a:spAutoFit/>
            </a:bodyPr>
            <a:lstStyle/>
            <a:p>
              <a:r>
                <a:rPr lang="da-DK" sz="800" b="1"/>
                <a:t>Samlet eksport</a:t>
              </a:r>
            </a:p>
          </p:txBody>
        </p:sp>
        <p:sp>
          <p:nvSpPr>
            <p:cNvPr id="156" name="Rectangle 155">
              <a:extLst>
                <a:ext uri="{FF2B5EF4-FFF2-40B4-BE49-F238E27FC236}">
                  <a16:creationId xmlns:a16="http://schemas.microsoft.com/office/drawing/2014/main" id="{06D59648-5010-2939-31E6-E6543D1607C9}"/>
                </a:ext>
              </a:extLst>
            </p:cNvPr>
            <p:cNvSpPr/>
            <p:nvPr/>
          </p:nvSpPr>
          <p:spPr>
            <a:xfrm>
              <a:off x="6488112" y="5785468"/>
              <a:ext cx="179387" cy="1124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a:p>
          </p:txBody>
        </p:sp>
      </p:grpSp>
      <p:grpSp>
        <p:nvGrpSpPr>
          <p:cNvPr id="165" name="Group 164">
            <a:extLst>
              <a:ext uri="{FF2B5EF4-FFF2-40B4-BE49-F238E27FC236}">
                <a16:creationId xmlns:a16="http://schemas.microsoft.com/office/drawing/2014/main" id="{6F8CCE8B-BD73-7AB8-A261-AFD44129574F}"/>
              </a:ext>
            </a:extLst>
          </p:cNvPr>
          <p:cNvGrpSpPr/>
          <p:nvPr/>
        </p:nvGrpSpPr>
        <p:grpSpPr>
          <a:xfrm>
            <a:off x="7715250" y="5943600"/>
            <a:ext cx="2628900" cy="122238"/>
            <a:chOff x="7851834" y="5774824"/>
            <a:chExt cx="2628902" cy="123112"/>
          </a:xfrm>
        </p:grpSpPr>
        <p:sp>
          <p:nvSpPr>
            <p:cNvPr id="155" name="TextBox 154">
              <a:extLst>
                <a:ext uri="{FF2B5EF4-FFF2-40B4-BE49-F238E27FC236}">
                  <a16:creationId xmlns:a16="http://schemas.microsoft.com/office/drawing/2014/main" id="{BB422F82-E1A0-53B6-3A59-67F1049FF4D2}"/>
                </a:ext>
              </a:extLst>
            </p:cNvPr>
            <p:cNvSpPr txBox="1"/>
            <p:nvPr/>
          </p:nvSpPr>
          <p:spPr>
            <a:xfrm>
              <a:off x="8083263" y="5774824"/>
              <a:ext cx="2397473" cy="123111"/>
            </a:xfrm>
            <a:prstGeom prst="rect">
              <a:avLst/>
            </a:prstGeom>
            <a:noFill/>
          </p:spPr>
          <p:txBody>
            <a:bodyPr wrap="square" lIns="0" tIns="0" rIns="0" bIns="0" rtlCol="0">
              <a:spAutoFit/>
            </a:bodyPr>
            <a:lstStyle/>
            <a:p>
              <a:r>
                <a:rPr lang="da-DK" sz="800" b="1"/>
                <a:t>Strategiens eksportambitioner</a:t>
              </a:r>
            </a:p>
          </p:txBody>
        </p:sp>
        <p:sp>
          <p:nvSpPr>
            <p:cNvPr id="157" name="Rectangle 156">
              <a:extLst>
                <a:ext uri="{FF2B5EF4-FFF2-40B4-BE49-F238E27FC236}">
                  <a16:creationId xmlns:a16="http://schemas.microsoft.com/office/drawing/2014/main" id="{220CBEAF-02AE-1F58-2D91-5560D141FB14}"/>
                </a:ext>
              </a:extLst>
            </p:cNvPr>
            <p:cNvSpPr/>
            <p:nvPr/>
          </p:nvSpPr>
          <p:spPr>
            <a:xfrm>
              <a:off x="7851834" y="5785468"/>
              <a:ext cx="179387" cy="112468"/>
            </a:xfrm>
            <a:prstGeom prst="rect">
              <a:avLst/>
            </a:prstGeom>
            <a:pattFill prst="lt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grpSp>
      <p:sp>
        <p:nvSpPr>
          <p:cNvPr id="48" name="TextBox 47">
            <a:extLst>
              <a:ext uri="{FF2B5EF4-FFF2-40B4-BE49-F238E27FC236}">
                <a16:creationId xmlns:a16="http://schemas.microsoft.com/office/drawing/2014/main" id="{09DC2511-AF81-3567-647B-4ADB5C84A419}"/>
              </a:ext>
            </a:extLst>
          </p:cNvPr>
          <p:cNvSpPr txBox="1"/>
          <p:nvPr/>
        </p:nvSpPr>
        <p:spPr>
          <a:xfrm>
            <a:off x="7026275" y="4427538"/>
            <a:ext cx="3363913" cy="306388"/>
          </a:xfrm>
          <a:prstGeom prst="rect">
            <a:avLst/>
          </a:prstGeom>
          <a:noFill/>
        </p:spPr>
        <p:txBody>
          <a:bodyPr wrap="square" lIns="0" tIns="0" rIns="0" bIns="0" rtlCol="0">
            <a:spAutoFit/>
          </a:bodyPr>
          <a:lstStyle/>
          <a:p>
            <a:r>
              <a:rPr lang="da-DK" sz="1000" b="1"/>
              <a:t>Samlet dansk eksport indenfor vandteknologi</a:t>
            </a:r>
            <a:br>
              <a:rPr lang="da-DK" sz="1000" b="1"/>
            </a:br>
            <a:endParaRPr lang="da-DK" sz="1000" b="1"/>
          </a:p>
        </p:txBody>
      </p:sp>
    </p:spTree>
    <p:extLst>
      <p:ext uri="{BB962C8B-B14F-4D97-AF65-F5344CB8AC3E}">
        <p14:creationId xmlns:p14="http://schemas.microsoft.com/office/powerpoint/2010/main" val="20736908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304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CONTAINEDIMAGEPATH" val="C:\Users\KUSP\AppData\Local\Templafy\AddIns\PowerPointVsto\6f643040-b3df-457f-ae77-b4f5572fdf59.jpe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5ZmlaEch3fd5ddodF_O0C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4RS8hTjbU.6NVt0UqTeu4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fDbJE24bIosa7HVXqiJdV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SkpY7Le6Oi2xIq0uXHVXo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Imn_49xM3DQ5tYRxuBeBJ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9QBSuW5aYq9z_2oh87v1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39a572tD7adqGuw4xks5D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fI5.2F_akdTEHa6oVBsQh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D.lwBfsT_SPO9ZCyzX10y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AOwYCWxTtMXKjKB_CtKhq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kwCyKdyHg3BKDFOA3oOEB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UvqUkLB9lpnHKBIknPmK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xqb.Q7Uhn0BOW9I2s.G8L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6EzR9hbq3a.EyfDWqzyKM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jwevQyYudD.CAdRhPp3XI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kwAoch6OyTNvmIIJ8vDLY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3J.WneANhBhXCmUQAKsFW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FYfEJEeIGHTVDZxV6Xjet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oZowgXJIFCiGZVsgb7Nvx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cBnQ.2vgXqlcKbmovp9sq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V8Melb0_1Ls_t3Q4K5eW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MweB5ksqqEgLXxZMJHW0f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lKFJOMwJTae6rf_Usva17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FrUUFyZomfUqhFutDk00S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qu6aLg4MR40dCz0kmwe5x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KhYlA3b7hTTVVIBqI.E.T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Gh4wxTI4KvCxZfUhwajIm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slcWO25ZHE9JAkuvJhNI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p1tvIOb.RP2agh7.Y3w3.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mn53pZIprj9cjKs25LJ28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QaQdrYy4qorqCWQb1Cgrt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RJ8PH_uPLz4.X_3_BUgKr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NTtfvkyIvvy3h3rSNle6I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8gZ__o59D0Oiz9SOaruTM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5seE1lzmUXQlA2uSkHBdZ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EbHnEgQ4rrHhlziiswbxe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iqqOZq0ExV1SDpmdJKp.N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vRGda_sBKVSTERr.Pe4Qm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rqQfMxRvV4CtJMq8ENLds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uIEGUStzH8IlRJEGMDDhK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KPtimeEp7PQD9WIihvlB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enzZc6CX3RAmuqot5lyq_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IBq2CsJNw2DmsmWgZJ3Fm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ruke6sxdwMsl9asKrIR4R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Rox2mIkaU7jcMSWm9GNKo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WCF0nf80GIUGwbwPspP_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47NfGZ5Pr77g2kuGTRxBU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ae6ogxgZ1cBzMA3kTBAKG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88YpXAwsHfJ2Pj6LmbC9t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GCu6roMOEa3mt5lHIw1cd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I3oR3sPmLY5HRKGWuoahC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vfIFfarL339ml5ZVIs2FO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XwKw3_p0cpTQQabCRdj75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TkFtRl0dG8deL43PvcVMO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UBSqV1oOl._0BTtUXoN7e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ryfbcLcRztIG0gNTBZOa.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Zb5gTSF895VqDq8ex0fd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gtqgWyfs9VdhEvImMGd0P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PE_QyI4uW9oHiAN16kdQu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f7xUpVSt2_7KfzBieXZKH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Q0hjZOafiwf84JRs.PtfF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19ve488OzwpPRrmtOEWlx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p5Mi2cxO9ySmXjwBnHdPt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Y6svOhYNqf6Ojl5lt4B6l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pKbYJOIeopp.vZIGICP0a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zzaY5NBjYl6vk6m8oJ1D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excU96MPZ6kJfDylu5Dm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yajQc7bTmldUulCYFNiTO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U1FceGNY8qfDhN9GgBGBc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xR.l3KCNp8fdAERcXKk.p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GWKRCqzm6EkXY38w07Jeu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EUboek9_Dzp2Wk5puAE6l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XmP8XmscEnSSEVY8XlB5q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lank.potx" id="{E76132C1-2E25-4896-BADE-001FCF53CFCF}" vid="{F7E1359D-C971-49D1-A6F4-28E46AFFE52B}"/>
    </a:ext>
  </a:extLst>
</a:theme>
</file>

<file path=ppt/theme/theme2.xml><?xml version="1.0" encoding="utf-8"?>
<a:theme xmlns:a="http://schemas.openxmlformats.org/drawingml/2006/main" name="1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lank.potx" id="{3D84172B-BC32-4829-9946-B47AC54719B7}" vid="{B0B1BEF7-9251-4B00-8C03-BD9B8A7F23A0}"/>
    </a:ext>
  </a:extLst>
</a:theme>
</file>

<file path=ppt/theme/theme3.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08105a8-ef68-420b-8f1e-a49ac7e8f5cc">
      <Terms xmlns="http://schemas.microsoft.com/office/infopath/2007/PartnerControls"/>
    </lcf76f155ced4ddcb4097134ff3c332f>
    <TaxCatchAll xmlns="cc2897bb-b700-45ca-bce7-9a7174558ca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3EDD327AE42AB4FA88F4E6034D7D412" ma:contentTypeVersion="17" ma:contentTypeDescription="Opret et nyt dokument." ma:contentTypeScope="" ma:versionID="b8858fc757b294aec3c5d9ef8ad3fdc9">
  <xsd:schema xmlns:xsd="http://www.w3.org/2001/XMLSchema" xmlns:xs="http://www.w3.org/2001/XMLSchema" xmlns:p="http://schemas.microsoft.com/office/2006/metadata/properties" xmlns:ns2="d08105a8-ef68-420b-8f1e-a49ac7e8f5cc" xmlns:ns3="cc2897bb-b700-45ca-bce7-9a7174558ca1" targetNamespace="http://schemas.microsoft.com/office/2006/metadata/properties" ma:root="true" ma:fieldsID="e6b8b07365e670de438554c9639cb2cb" ns2:_="" ns3:_="">
    <xsd:import namespace="d08105a8-ef68-420b-8f1e-a49ac7e8f5cc"/>
    <xsd:import namespace="cc2897bb-b700-45ca-bce7-9a7174558ca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8105a8-ef68-420b-8f1e-a49ac7e8f5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3fe80aff-8094-4148-a725-0517f31fcd5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2897bb-b700-45ca-bce7-9a7174558ca1"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t med detaljer" ma:internalName="SharedWithDetails" ma:readOnly="true">
      <xsd:simpleType>
        <xsd:restriction base="dms:Note">
          <xsd:maxLength value="255"/>
        </xsd:restriction>
      </xsd:simpleType>
    </xsd:element>
    <xsd:element name="TaxCatchAll" ma:index="23" nillable="true" ma:displayName="Taxonomy Catch All Column" ma:hidden="true" ma:list="{f8e5c2c0-20c8-4fc8-8736-5f7f6db3ef83}" ma:internalName="TaxCatchAll" ma:showField="CatchAllData" ma:web="cc2897bb-b700-45ca-bce7-9a7174558c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86AF51-454C-4E06-AAAE-D4F1F4C86B0E}">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89dae550-6499-4707-9608-32d80d5468e0"/>
    <ds:schemaRef ds:uri="http://schemas.microsoft.com/office/infopath/2007/PartnerControls"/>
    <ds:schemaRef ds:uri="b71ab4a7-9df5-41fe-971b-702911cde580"/>
    <ds:schemaRef ds:uri="http://www.w3.org/XML/1998/namespace"/>
    <ds:schemaRef ds:uri="d08105a8-ef68-420b-8f1e-a49ac7e8f5cc"/>
    <ds:schemaRef ds:uri="cc2897bb-b700-45ca-bce7-9a7174558ca1"/>
  </ds:schemaRefs>
</ds:datastoreItem>
</file>

<file path=customXml/itemProps2.xml><?xml version="1.0" encoding="utf-8"?>
<ds:datastoreItem xmlns:ds="http://schemas.openxmlformats.org/officeDocument/2006/customXml" ds:itemID="{E42A4557-C78B-4453-BBF2-D3D950FE9A1D}">
  <ds:schemaRefs>
    <ds:schemaRef ds:uri="http://schemas.microsoft.com/sharepoint/v3/contenttype/forms"/>
  </ds:schemaRefs>
</ds:datastoreItem>
</file>

<file path=customXml/itemProps3.xml><?xml version="1.0" encoding="utf-8"?>
<ds:datastoreItem xmlns:ds="http://schemas.openxmlformats.org/officeDocument/2006/customXml" ds:itemID="{DBA3BB3A-9CAC-4FC9-9D2A-47887D6C98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8105a8-ef68-420b-8f1e-a49ac7e8f5cc"/>
    <ds:schemaRef ds:uri="cc2897bb-b700-45ca-bce7-9a7174558c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364</TotalTime>
  <Words>1063</Words>
  <Application>Microsoft Office PowerPoint</Application>
  <PresentationFormat>Widescreen</PresentationFormat>
  <Paragraphs>160</Paragraphs>
  <Slides>5</Slides>
  <Notes>0</Notes>
  <HiddenSlides>0</HiddenSlides>
  <MMClips>0</MMClips>
  <ScaleCrop>false</ScaleCrop>
  <HeadingPairs>
    <vt:vector size="8" baseType="variant">
      <vt:variant>
        <vt:lpstr>Benyttede skrifttyper</vt:lpstr>
      </vt:variant>
      <vt:variant>
        <vt:i4>2</vt:i4>
      </vt:variant>
      <vt:variant>
        <vt:lpstr>Tema</vt:lpstr>
      </vt:variant>
      <vt:variant>
        <vt:i4>2</vt:i4>
      </vt:variant>
      <vt:variant>
        <vt:lpstr>Integrerede OLE-servere</vt:lpstr>
      </vt:variant>
      <vt:variant>
        <vt:i4>1</vt:i4>
      </vt:variant>
      <vt:variant>
        <vt:lpstr>Slidetitler</vt:lpstr>
      </vt:variant>
      <vt:variant>
        <vt:i4>5</vt:i4>
      </vt:variant>
    </vt:vector>
  </HeadingPairs>
  <TitlesOfParts>
    <vt:vector size="10" baseType="lpstr">
      <vt:lpstr>Arial</vt:lpstr>
      <vt:lpstr>Verdana</vt:lpstr>
      <vt:lpstr>Blank</vt:lpstr>
      <vt:lpstr>1_Blank</vt:lpstr>
      <vt:lpstr>think-cell Slide</vt:lpstr>
      <vt:lpstr>The Spring</vt:lpstr>
      <vt:lpstr>Det globale marked for vandteknologi vokser</vt:lpstr>
      <vt:lpstr>Globale udfordringer relateret til vandteknologi kræver nye løsninger</vt:lpstr>
      <vt:lpstr>Udfordringerne i relation til vand er forskellige i verdens regioner, men det samlede marked er størst i Asien</vt:lpstr>
      <vt:lpstr>Danmark har ambitioner om fordobling af eksporten frem mod 2030, og det kræver vækst på de store eksportmarkeder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 Carbon study</dc:title>
  <dc:creator>KUSP@ramboll.com</dc:creator>
  <cp:lastModifiedBy>Cathrine Mathiasen</cp:lastModifiedBy>
  <cp:revision>7</cp:revision>
  <dcterms:created xsi:type="dcterms:W3CDTF">2022-04-20T08:11:53Z</dcterms:created>
  <dcterms:modified xsi:type="dcterms:W3CDTF">2024-06-28T06:25:51Z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0x0101005683D520D1592D45A60B75E2B031B45B</vt:lpwstr>
  </property>
  <property fmtid="{D5CDD505-2E9C-101B-9397-08002B2CF9AE}" pid="3" name="MediaServiceImageTags">
    <vt:lpwstr/>
  </property>
  <property fmtid="{D5CDD505-2E9C-101B-9397-08002B2CF9AE}" pid="4" name="MSIP_Label_20ea7001-5c24-4702-a3ac-e436ccb02747_Enabled">
    <vt:lpwstr>true</vt:lpwstr>
  </property>
  <property fmtid="{D5CDD505-2E9C-101B-9397-08002B2CF9AE}" pid="5" name="MSIP_Label_20ea7001-5c24-4702-a3ac-e436ccb02747_SetDate">
    <vt:lpwstr>2023-08-03T09:14:12Z</vt:lpwstr>
  </property>
  <property fmtid="{D5CDD505-2E9C-101B-9397-08002B2CF9AE}" pid="6" name="MSIP_Label_20ea7001-5c24-4702-a3ac-e436ccb02747_Method">
    <vt:lpwstr>Standard</vt:lpwstr>
  </property>
  <property fmtid="{D5CDD505-2E9C-101B-9397-08002B2CF9AE}" pid="7" name="MSIP_Label_20ea7001-5c24-4702-a3ac-e436ccb02747_Name">
    <vt:lpwstr>Confidential</vt:lpwstr>
  </property>
  <property fmtid="{D5CDD505-2E9C-101B-9397-08002B2CF9AE}" pid="8" name="MSIP_Label_20ea7001-5c24-4702-a3ac-e436ccb02747_SiteId">
    <vt:lpwstr>c8823c91-be81-4f89-b024-6c3dd789c106</vt:lpwstr>
  </property>
  <property fmtid="{D5CDD505-2E9C-101B-9397-08002B2CF9AE}" pid="9" name="MSIP_Label_20ea7001-5c24-4702-a3ac-e436ccb02747_ActionId">
    <vt:lpwstr>61483b3c-d13d-49d0-81a4-1f328b6810d7</vt:lpwstr>
  </property>
  <property fmtid="{D5CDD505-2E9C-101B-9397-08002B2CF9AE}" pid="10" name="MSIP_Label_20ea7001-5c24-4702-a3ac-e436ccb02747_ContentBits">
    <vt:lpwstr>2</vt:lpwstr>
  </property>
</Properties>
</file>